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0"/>
  </p:notesMasterIdLst>
  <p:sldIdLst>
    <p:sldId id="258" r:id="rId2"/>
    <p:sldId id="265" r:id="rId3"/>
    <p:sldId id="256" r:id="rId4"/>
    <p:sldId id="266" r:id="rId5"/>
    <p:sldId id="262" r:id="rId6"/>
    <p:sldId id="263" r:id="rId7"/>
    <p:sldId id="268" r:id="rId8"/>
    <p:sldId id="269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9900"/>
    <a:srgbClr val="2F528F"/>
    <a:srgbClr val="FF6A00"/>
    <a:srgbClr val="2D6E37"/>
    <a:srgbClr val="FFB40F"/>
    <a:srgbClr val="799F14"/>
    <a:srgbClr val="2D4B87"/>
    <a:srgbClr val="BE145F"/>
    <a:srgbClr val="052569"/>
    <a:srgbClr val="0579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86" autoAdjust="0"/>
    <p:restoredTop sz="94660"/>
  </p:normalViewPr>
  <p:slideViewPr>
    <p:cSldViewPr snapToGrid="0">
      <p:cViewPr varScale="1">
        <p:scale>
          <a:sx n="70" d="100"/>
          <a:sy n="70" d="100"/>
        </p:scale>
        <p:origin x="754" y="1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1" d="100"/>
          <a:sy n="51" d="100"/>
        </p:scale>
        <p:origin x="2630" y="3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FC7B13-1A99-40FD-A299-1119B2FB9AA4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192C63-9B47-48BA-9544-F10ED2EF630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7190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What student learn to do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7192C63-9B47-48BA-9544-F10ED2EF6301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56384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…require them to DO, not what specific knowledge it might require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67192C63-9B47-48BA-9544-F10ED2EF6301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23505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F0E4D6-2450-4778-B069-DF64D8EF300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B419FDD-3ACA-452C-A3FA-16EAEA28AE3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D383C0-7C68-429A-93D1-4B57BC02B0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782ABE4-FCFA-4889-9BEE-3D2B4F8E9E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B6B1AE-7C62-4681-8A6D-D04767817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99829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CD7F74-0653-4170-A6D9-D32A1862BD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CE62974-FB34-49A3-9551-448682A3382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4E61AE-FFBD-48C6-BFC5-46B594854C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AD4B88-28C9-4F3E-B580-3C0D5E6591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98A849-2353-41D8-B590-C2F0755C9D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68278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573921F-4CF4-4AC5-89AE-F83085A3C92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0FBCE8B-446B-46E2-9EAA-92F81F237C0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168DF0-2905-4F04-ACB6-6A587ADE2E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729E4AC-2C35-4467-9683-783CA6E193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3284F40-F1A2-4C33-934D-F8CF4A36CB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843413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1386FF-A8AE-48EA-AD11-D022CF0774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B01BA62-FFFC-4EAF-A193-AC4EAD25C1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218CCA-4003-4E7C-BD94-8E238E730A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0D3853-01B0-402E-AB4F-343EFA6813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E66F9BE-1DD8-4E50-BA1F-585719F2D7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27893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1E8281-9E7A-4C4B-86C9-F3C3B14A1C6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6BA8F20-4D32-4EC1-9CE9-491CB7266C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4F2DCE-9375-4B45-9C0F-AA38759519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7B2BD1-6C25-448C-9018-C0D38F5EB1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98D738-DF37-4596-ADC7-E5093B9083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5818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D886E0-32B0-44F1-9820-2719B354A6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D19A454-A628-4549-B3DF-C57A7FDB248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1F2D1C-48D3-4C5D-8A6B-6FC371A1EAE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02AA11-C0B7-49BD-8E73-9919E2A5A8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CE620B9-A745-417B-B129-4085E772BB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40FAD22-C3B8-4EC1-BD51-C5E7B9FA56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26796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87760F-138D-4812-9BD0-2BBC3324F9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C944241-FBB2-4FF7-A3F0-06CA6EAE47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90470AD-0C84-4662-A0BC-6182707535B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F6DDFA3-4243-4E98-BCB8-84F2E87C72B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4314A0-C5CB-4478-8D0B-A28530DAF76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FD66B74-98BD-435D-B9DC-3A52979867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93A9C73-8072-4EF2-8F50-E91BE6F3FE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6526B84-8EBD-4A62-A7B0-2489F64B55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30482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3BAA21-BA42-4E61-9DDC-78DCB008C6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C38DC60-C136-486B-97DD-DE4C8CCEF2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B31C377-C17A-4867-ADF7-94B27098D7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A935308-2A2F-43BE-8886-DEB7F84678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56745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461D541-2C9B-453E-9799-818D7D28E1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893F0CB-F6AD-4B8C-AF08-2D8F0EBF27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91516927-4D19-47B1-8F50-88234994AF6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43448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B482DF-AAF0-4C32-85C6-120E4EDD68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D2A58B-A491-4D1D-A7D8-AE75647F36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8F77739-027E-41D2-9CE4-89C7321A9E0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49DA1FA-12A9-45E7-92B7-75FA38EA71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71C5D9C-7457-4577-94F9-190FF74493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704304D-9D07-4722-823B-F7F0FE77FC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1307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80ABCF-565D-4681-A36A-C391158C06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2400A7C-5F60-4D27-A653-61DF9F9E610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51BABFA-228F-4557-8B93-FF1BB4E3FCF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5949B8E-89D9-486E-8026-F2713A0E0B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F29A4E-D9E4-486B-BB7A-3867CFC960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83BD587-F4C7-41C6-A0A3-41EE63F076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8043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4CD91BF-47D9-4063-B9C8-89A413B3CE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9AD9675-C8B6-491B-B10E-5D71CBE66F8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ED9E518-5CB4-4833-BC2C-BDF68CA9482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2310F3B-5333-43C4-ADB5-B0FA09C912F1}" type="datetimeFigureOut">
              <a:rPr lang="en-US" smtClean="0"/>
              <a:t>6/19/2021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3551ED-ACF3-487F-981E-7B78EF4B7C2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C7F8E5-6FED-4126-A0EF-ED835C44076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227D2A2-9C3C-4BE1-A479-04A1F77E62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68245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84811F-AC36-4C79-BE13-424C729CAD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165125"/>
            <a:ext cx="10515600" cy="1952480"/>
          </a:xfrm>
        </p:spPr>
        <p:txBody>
          <a:bodyPr>
            <a:normAutofit/>
          </a:bodyPr>
          <a:lstStyle/>
          <a:p>
            <a:pPr algn="ctr"/>
            <a:r>
              <a:rPr lang="en-US" dirty="0"/>
              <a:t>The Course at a Glance</a:t>
            </a:r>
            <a:br>
              <a:rPr lang="en-US" dirty="0"/>
            </a:br>
            <a:r>
              <a:rPr lang="en-US" dirty="0"/>
              <a:t>&amp;</a:t>
            </a:r>
            <a:br>
              <a:rPr lang="en-US" dirty="0"/>
            </a:br>
            <a:r>
              <a:rPr lang="en-US" dirty="0"/>
              <a:t>Unit Guides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36AF71-882B-4BE5-8299-EBBAFF0712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4967999"/>
            <a:ext cx="10515600" cy="120896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9AB7AC38-648C-4AF0-B59A-441E5625EBC0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50000">
                <a:schemeClr val="bg1">
                  <a:lumMod val="50000"/>
                </a:schemeClr>
              </a:gs>
              <a:gs pos="80000">
                <a:schemeClr val="bg1"/>
              </a:gs>
              <a:gs pos="20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DE6E8630-97A3-4AAF-A3BC-E7068388080D}"/>
              </a:ext>
            </a:extLst>
          </p:cNvPr>
          <p:cNvSpPr/>
          <p:nvPr/>
        </p:nvSpPr>
        <p:spPr>
          <a:xfrm>
            <a:off x="5201231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9900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CE59E4E-05D1-4518-BC52-DF47215DF7A2}"/>
              </a:ext>
            </a:extLst>
          </p:cNvPr>
          <p:cNvSpPr/>
          <p:nvPr/>
        </p:nvSpPr>
        <p:spPr>
          <a:xfrm>
            <a:off x="5867400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6D26278-DD0D-4F5E-AFDC-92E3BF26DA44}"/>
              </a:ext>
            </a:extLst>
          </p:cNvPr>
          <p:cNvSpPr/>
          <p:nvPr/>
        </p:nvSpPr>
        <p:spPr>
          <a:xfrm rot="10800000">
            <a:off x="6533569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56064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A68030F4-8636-4D7C-936C-820A9FE4A976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0">
                <a:schemeClr val="bg1">
                  <a:lumMod val="50000"/>
                </a:schemeClr>
              </a:gs>
              <a:gs pos="36000">
                <a:schemeClr val="bg1">
                  <a:lumMod val="75000"/>
                </a:schemeClr>
              </a:gs>
              <a:gs pos="71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B8FECA3-3387-4E3A-8176-B58DACD62008}"/>
              </a:ext>
            </a:extLst>
          </p:cNvPr>
          <p:cNvSpPr/>
          <p:nvPr/>
        </p:nvSpPr>
        <p:spPr>
          <a:xfrm>
            <a:off x="-1659096" y="947888"/>
            <a:ext cx="457200" cy="740664"/>
          </a:xfrm>
          <a:prstGeom prst="roundRect">
            <a:avLst/>
          </a:prstGeom>
          <a:solidFill>
            <a:schemeClr val="accent3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C2429E5-3C55-4909-81BA-B934736FCA75}"/>
              </a:ext>
            </a:extLst>
          </p:cNvPr>
          <p:cNvSpPr/>
          <p:nvPr/>
        </p:nvSpPr>
        <p:spPr>
          <a:xfrm>
            <a:off x="2337423" y="1673078"/>
            <a:ext cx="710109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sz="4800" b="1" dirty="0">
                <a:solidFill>
                  <a:srgbClr val="002060"/>
                </a:solidFill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ambria" panose="02040503050406030204" pitchFamily="18" charset="0"/>
                <a:ea typeface="Calibri" panose="020F0502020204030204" pitchFamily="34" charset="0"/>
              </a:rPr>
              <a:t>BIG IDEAS</a:t>
            </a:r>
            <a:endParaRPr lang="en-US" sz="4800" b="1" dirty="0">
              <a:solidFill>
                <a:srgbClr val="002060"/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243BD831-F25B-47A1-B2E4-7676788C8015}"/>
              </a:ext>
            </a:extLst>
          </p:cNvPr>
          <p:cNvSpPr/>
          <p:nvPr/>
        </p:nvSpPr>
        <p:spPr>
          <a:xfrm>
            <a:off x="2488422" y="2389541"/>
            <a:ext cx="7366155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2400"/>
              </a:spcAft>
            </a:pPr>
            <a:r>
              <a:rPr lang="en-US" sz="3800" i="1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The course’s recurring concepts</a:t>
            </a:r>
            <a:endParaRPr lang="en-US" sz="3800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E8096216-C2E7-43A0-8A3D-45AEFFB6C280}"/>
              </a:ext>
            </a:extLst>
          </p:cNvPr>
          <p:cNvSpPr/>
          <p:nvPr/>
        </p:nvSpPr>
        <p:spPr>
          <a:xfrm>
            <a:off x="1821324" y="652050"/>
            <a:ext cx="457200" cy="740664"/>
          </a:xfrm>
          <a:prstGeom prst="roundRect">
            <a:avLst/>
          </a:prstGeom>
          <a:solidFill>
            <a:srgbClr val="05BCFE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59737D7A-E2F6-44FD-95C1-A70882364219}"/>
              </a:ext>
            </a:extLst>
          </p:cNvPr>
          <p:cNvSpPr/>
          <p:nvPr/>
        </p:nvSpPr>
        <p:spPr>
          <a:xfrm rot="10800000">
            <a:off x="2470950" y="652050"/>
            <a:ext cx="457200" cy="740664"/>
          </a:xfrm>
          <a:prstGeom prst="roundRect">
            <a:avLst/>
          </a:prstGeom>
          <a:solidFill>
            <a:srgbClr val="0579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6D000ACE-A73A-4C11-AE46-65D0018E66FC}"/>
              </a:ext>
            </a:extLst>
          </p:cNvPr>
          <p:cNvSpPr/>
          <p:nvPr/>
        </p:nvSpPr>
        <p:spPr>
          <a:xfrm>
            <a:off x="3120577" y="652050"/>
            <a:ext cx="457200" cy="740664"/>
          </a:xfrm>
          <a:prstGeom prst="roundRect">
            <a:avLst/>
          </a:prstGeom>
          <a:solidFill>
            <a:srgbClr val="05256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D023108B-7160-45FA-95F8-1B4B58842847}"/>
              </a:ext>
            </a:extLst>
          </p:cNvPr>
          <p:cNvSpPr/>
          <p:nvPr/>
        </p:nvSpPr>
        <p:spPr>
          <a:xfrm>
            <a:off x="3935901" y="3434260"/>
            <a:ext cx="1371600" cy="769441"/>
          </a:xfrm>
          <a:prstGeom prst="rect">
            <a:avLst/>
          </a:prstGeom>
          <a:solidFill>
            <a:srgbClr val="00B0F0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4400" b="1" dirty="0">
                <a:solidFill>
                  <a:schemeClr val="bg1"/>
                </a:solidFill>
              </a:rPr>
              <a:t>CHR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5C68DF9-218C-4A90-A7C8-136244951E09}"/>
              </a:ext>
            </a:extLst>
          </p:cNvPr>
          <p:cNvSpPr txBox="1"/>
          <p:nvPr/>
        </p:nvSpPr>
        <p:spPr>
          <a:xfrm>
            <a:off x="555212" y="3495815"/>
            <a:ext cx="31863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600" b="1" dirty="0"/>
              <a:t>CHARACTER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1B15E750-3DCB-4CFE-8CF4-0465DDB59D7B}"/>
              </a:ext>
            </a:extLst>
          </p:cNvPr>
          <p:cNvSpPr/>
          <p:nvPr/>
        </p:nvSpPr>
        <p:spPr>
          <a:xfrm>
            <a:off x="3935901" y="4559319"/>
            <a:ext cx="1371600" cy="769441"/>
          </a:xfrm>
          <a:prstGeom prst="rect">
            <a:avLst/>
          </a:prstGeom>
          <a:solidFill>
            <a:srgbClr val="0070C0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4400" b="1" dirty="0">
                <a:solidFill>
                  <a:schemeClr val="bg1"/>
                </a:solidFill>
              </a:rPr>
              <a:t>SET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8A0DD0C-292F-40FC-B8B4-28C64D2B0607}"/>
              </a:ext>
            </a:extLst>
          </p:cNvPr>
          <p:cNvSpPr txBox="1"/>
          <p:nvPr/>
        </p:nvSpPr>
        <p:spPr>
          <a:xfrm>
            <a:off x="555212" y="4620874"/>
            <a:ext cx="31863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600" b="1" dirty="0"/>
              <a:t>SETTING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2BFEB5A9-9044-4F23-809F-5C16BA27140F}"/>
              </a:ext>
            </a:extLst>
          </p:cNvPr>
          <p:cNvSpPr/>
          <p:nvPr/>
        </p:nvSpPr>
        <p:spPr>
          <a:xfrm>
            <a:off x="9488475" y="4518861"/>
            <a:ext cx="1371600" cy="769441"/>
          </a:xfrm>
          <a:prstGeom prst="rect">
            <a:avLst/>
          </a:prstGeom>
          <a:solidFill>
            <a:srgbClr val="0070C0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4400" b="1" dirty="0">
                <a:solidFill>
                  <a:schemeClr val="bg1"/>
                </a:solidFill>
              </a:rPr>
              <a:t>FIG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26E498B-B1B5-4913-9A34-240B9AFEC614}"/>
              </a:ext>
            </a:extLst>
          </p:cNvPr>
          <p:cNvSpPr txBox="1"/>
          <p:nvPr/>
        </p:nvSpPr>
        <p:spPr>
          <a:xfrm>
            <a:off x="6275211" y="4458524"/>
            <a:ext cx="2868789" cy="8901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80000"/>
              </a:lnSpc>
            </a:pPr>
            <a:r>
              <a:rPr lang="en-US" sz="3200" b="1" dirty="0"/>
              <a:t>FIGURATIVE</a:t>
            </a:r>
            <a:br>
              <a:rPr lang="en-US" sz="3200" b="1" dirty="0"/>
            </a:br>
            <a:r>
              <a:rPr lang="en-US" sz="3200" b="1" dirty="0"/>
              <a:t>LANGUAGE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4C4C05A9-6B88-4F3F-9B4E-32C8AD71D38E}"/>
              </a:ext>
            </a:extLst>
          </p:cNvPr>
          <p:cNvSpPr/>
          <p:nvPr/>
        </p:nvSpPr>
        <p:spPr>
          <a:xfrm>
            <a:off x="3935901" y="5684379"/>
            <a:ext cx="1371600" cy="769441"/>
          </a:xfrm>
          <a:prstGeom prst="rect">
            <a:avLst/>
          </a:prstGeom>
          <a:solidFill>
            <a:srgbClr val="002060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4400" b="1" dirty="0">
                <a:solidFill>
                  <a:schemeClr val="bg1"/>
                </a:solidFill>
              </a:rPr>
              <a:t>STR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8B63270-9F7F-4A39-97B2-216B4B7DA717}"/>
              </a:ext>
            </a:extLst>
          </p:cNvPr>
          <p:cNvSpPr txBox="1"/>
          <p:nvPr/>
        </p:nvSpPr>
        <p:spPr>
          <a:xfrm>
            <a:off x="555212" y="5745934"/>
            <a:ext cx="318637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600" b="1" dirty="0"/>
              <a:t>STRUCTURE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6954F140-A9D8-4409-8A25-EE281516FD70}"/>
              </a:ext>
            </a:extLst>
          </p:cNvPr>
          <p:cNvSpPr/>
          <p:nvPr/>
        </p:nvSpPr>
        <p:spPr>
          <a:xfrm>
            <a:off x="9488477" y="3439462"/>
            <a:ext cx="1371600" cy="769441"/>
          </a:xfrm>
          <a:prstGeom prst="rect">
            <a:avLst/>
          </a:prstGeom>
          <a:solidFill>
            <a:srgbClr val="00B0F0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4400" b="1" dirty="0">
                <a:solidFill>
                  <a:schemeClr val="bg1"/>
                </a:solidFill>
              </a:rPr>
              <a:t>NAR</a:t>
            </a:r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6293D2DB-8EB9-4CCB-94C7-CFF56549F5D5}"/>
              </a:ext>
            </a:extLst>
          </p:cNvPr>
          <p:cNvSpPr txBox="1"/>
          <p:nvPr/>
        </p:nvSpPr>
        <p:spPr>
          <a:xfrm>
            <a:off x="6275211" y="3434260"/>
            <a:ext cx="286878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3600" b="1" dirty="0"/>
              <a:t>NARRATION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A68EF810-196A-4993-B604-286FA60E3256}"/>
              </a:ext>
            </a:extLst>
          </p:cNvPr>
          <p:cNvSpPr/>
          <p:nvPr/>
        </p:nvSpPr>
        <p:spPr>
          <a:xfrm>
            <a:off x="9488475" y="5658597"/>
            <a:ext cx="1371600" cy="769441"/>
          </a:xfrm>
          <a:prstGeom prst="rect">
            <a:avLst/>
          </a:prstGeom>
          <a:solidFill>
            <a:srgbClr val="002060"/>
          </a:solidFill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>
            <a:spAutoFit/>
          </a:bodyPr>
          <a:lstStyle/>
          <a:p>
            <a:pPr lvl="0" algn="ctr"/>
            <a:r>
              <a:rPr lang="en-US" sz="4400" b="1" dirty="0">
                <a:solidFill>
                  <a:schemeClr val="bg1"/>
                </a:solidFill>
              </a:rPr>
              <a:t>LAN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1A3CEE1C-6197-4D25-A1C8-8CF28C7E7CD7}"/>
              </a:ext>
            </a:extLst>
          </p:cNvPr>
          <p:cNvSpPr txBox="1"/>
          <p:nvPr/>
        </p:nvSpPr>
        <p:spPr>
          <a:xfrm>
            <a:off x="6275211" y="5598260"/>
            <a:ext cx="2868789" cy="8901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80000"/>
              </a:lnSpc>
            </a:pPr>
            <a:r>
              <a:rPr lang="en-US" sz="3200" b="1" dirty="0"/>
              <a:t>LITERARY ANALYSIS</a:t>
            </a:r>
          </a:p>
        </p:txBody>
      </p:sp>
    </p:spTree>
    <p:extLst>
      <p:ext uri="{BB962C8B-B14F-4D97-AF65-F5344CB8AC3E}">
        <p14:creationId xmlns:p14="http://schemas.microsoft.com/office/powerpoint/2010/main" val="220823491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3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6000"/>
                            </p:stCondLst>
                            <p:childTnLst>
                              <p:par>
                                <p:cTn id="2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1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7500"/>
                            </p:stCondLst>
                            <p:childTnLst>
                              <p:par>
                                <p:cTn id="2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90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1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10500"/>
                            </p:stCondLst>
                            <p:childTnLst>
                              <p:par>
                                <p:cTn id="3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12000"/>
                            </p:stCondLst>
                            <p:childTnLst>
                              <p:par>
                                <p:cTn id="3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1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13500"/>
                            </p:stCondLst>
                            <p:childTnLst>
                              <p:par>
                                <p:cTn id="4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3" dur="1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4" fill="hold">
                            <p:stCondLst>
                              <p:cond delay="15000"/>
                            </p:stCondLst>
                            <p:childTnLst>
                              <p:par>
                                <p:cTn id="4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1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8" fill="hold">
                            <p:stCondLst>
                              <p:cond delay="16500"/>
                            </p:stCondLst>
                            <p:childTnLst>
                              <p:par>
                                <p:cTn id="4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1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18000"/>
                            </p:stCondLst>
                            <p:childTnLst>
                              <p:par>
                                <p:cTn id="5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5" dur="1500"/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19500"/>
                            </p:stCondLst>
                            <p:childTnLst>
                              <p:par>
                                <p:cTn id="5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9" dur="1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3" grpId="0"/>
      <p:bldP spid="16" grpId="0" animBg="1"/>
      <p:bldP spid="2" grpId="0"/>
      <p:bldP spid="18" grpId="0" animBg="1"/>
      <p:bldP spid="23" grpId="0"/>
      <p:bldP spid="21" grpId="0" animBg="1"/>
      <p:bldP spid="24" grpId="0"/>
      <p:bldP spid="19" grpId="0" animBg="1"/>
      <p:bldP spid="25" grpId="0"/>
      <p:bldP spid="20" grpId="0" animBg="1"/>
      <p:bldP spid="26" grpId="0"/>
      <p:bldP spid="22" grpId="0" animBg="1"/>
      <p:bldP spid="27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chemeClr val="accent1">
                <a:lumMod val="5000"/>
                <a:lumOff val="95000"/>
              </a:schemeClr>
            </a:gs>
            <a:gs pos="100000">
              <a:schemeClr val="accent1">
                <a:lumMod val="30000"/>
                <a:lumOff val="70000"/>
              </a:schemeClr>
            </a:gs>
          </a:gsLst>
          <a:lin ang="54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A68030F4-8636-4D7C-936C-820A9FE4A976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0">
                <a:schemeClr val="bg1">
                  <a:lumMod val="50000"/>
                </a:schemeClr>
              </a:gs>
              <a:gs pos="36000">
                <a:schemeClr val="bg1">
                  <a:lumMod val="75000"/>
                </a:schemeClr>
              </a:gs>
              <a:gs pos="71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9ACBD023-9522-4AF2-A3CB-62AC4FFAFE88}"/>
              </a:ext>
            </a:extLst>
          </p:cNvPr>
          <p:cNvSpPr/>
          <p:nvPr/>
        </p:nvSpPr>
        <p:spPr>
          <a:xfrm>
            <a:off x="2426505" y="652050"/>
            <a:ext cx="457200" cy="740664"/>
          </a:xfrm>
          <a:prstGeom prst="roundRect">
            <a:avLst/>
          </a:prstGeom>
          <a:solidFill>
            <a:srgbClr val="BE145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E4318D9C-74F6-43E9-94DE-740F520B17C3}"/>
              </a:ext>
            </a:extLst>
          </p:cNvPr>
          <p:cNvSpPr/>
          <p:nvPr/>
        </p:nvSpPr>
        <p:spPr>
          <a:xfrm rot="10800000">
            <a:off x="3076131" y="652050"/>
            <a:ext cx="457200" cy="740664"/>
          </a:xfrm>
          <a:prstGeom prst="roundRect">
            <a:avLst/>
          </a:prstGeom>
          <a:solidFill>
            <a:srgbClr val="2D4B8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756435FD-5E83-49F7-A20F-DABD0FBA9E46}"/>
              </a:ext>
            </a:extLst>
          </p:cNvPr>
          <p:cNvSpPr/>
          <p:nvPr/>
        </p:nvSpPr>
        <p:spPr>
          <a:xfrm>
            <a:off x="3725757" y="652050"/>
            <a:ext cx="457200" cy="740664"/>
          </a:xfrm>
          <a:prstGeom prst="roundRect">
            <a:avLst/>
          </a:prstGeom>
          <a:solidFill>
            <a:srgbClr val="799F14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B8FECA3-3387-4E3A-8176-B58DACD62008}"/>
              </a:ext>
            </a:extLst>
          </p:cNvPr>
          <p:cNvSpPr/>
          <p:nvPr/>
        </p:nvSpPr>
        <p:spPr>
          <a:xfrm>
            <a:off x="-1659096" y="947888"/>
            <a:ext cx="457200" cy="740664"/>
          </a:xfrm>
          <a:prstGeom prst="roundRect">
            <a:avLst/>
          </a:prstGeom>
          <a:solidFill>
            <a:schemeClr val="accent3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C2429E5-3C55-4909-81BA-B934736FCA75}"/>
              </a:ext>
            </a:extLst>
          </p:cNvPr>
          <p:cNvSpPr/>
          <p:nvPr/>
        </p:nvSpPr>
        <p:spPr>
          <a:xfrm>
            <a:off x="1640411" y="1544052"/>
            <a:ext cx="8911179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sz="4000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COLORS OF THE COURSE SKILLS</a:t>
            </a:r>
            <a:endParaRPr lang="en-US" sz="4000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4D24C0CC-0807-4E0E-9581-78B2CAA80EF0}"/>
              </a:ext>
            </a:extLst>
          </p:cNvPr>
          <p:cNvSpPr/>
          <p:nvPr/>
        </p:nvSpPr>
        <p:spPr>
          <a:xfrm>
            <a:off x="4375383" y="652050"/>
            <a:ext cx="457200" cy="740664"/>
          </a:xfrm>
          <a:prstGeom prst="roundRect">
            <a:avLst/>
          </a:prstGeom>
          <a:solidFill>
            <a:srgbClr val="FFB40F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bg1"/>
              </a:solidFill>
            </a:endParaRPr>
          </a:p>
        </p:txBody>
      </p:sp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E8096216-C2E7-43A0-8A3D-45AEFFB6C280}"/>
              </a:ext>
            </a:extLst>
          </p:cNvPr>
          <p:cNvSpPr/>
          <p:nvPr/>
        </p:nvSpPr>
        <p:spPr>
          <a:xfrm>
            <a:off x="5025009" y="652050"/>
            <a:ext cx="457200" cy="740664"/>
          </a:xfrm>
          <a:prstGeom prst="roundRect">
            <a:avLst/>
          </a:prstGeom>
          <a:solidFill>
            <a:srgbClr val="2D6E3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59737D7A-E2F6-44FD-95C1-A70882364219}"/>
              </a:ext>
            </a:extLst>
          </p:cNvPr>
          <p:cNvSpPr/>
          <p:nvPr/>
        </p:nvSpPr>
        <p:spPr>
          <a:xfrm>
            <a:off x="5674635" y="652050"/>
            <a:ext cx="457200" cy="740664"/>
          </a:xfrm>
          <a:prstGeom prst="roundRect">
            <a:avLst/>
          </a:prstGeom>
          <a:solidFill>
            <a:srgbClr val="FF6A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ectangle: Rounded Corners 16">
            <a:extLst>
              <a:ext uri="{FF2B5EF4-FFF2-40B4-BE49-F238E27FC236}">
                <a16:creationId xmlns:a16="http://schemas.microsoft.com/office/drawing/2014/main" id="{6D000ACE-A73A-4C11-AE46-65D0018E66FC}"/>
              </a:ext>
            </a:extLst>
          </p:cNvPr>
          <p:cNvSpPr/>
          <p:nvPr/>
        </p:nvSpPr>
        <p:spPr>
          <a:xfrm>
            <a:off x="6324262" y="652050"/>
            <a:ext cx="457200" cy="740664"/>
          </a:xfrm>
          <a:prstGeom prst="roundRect">
            <a:avLst/>
          </a:prstGeom>
          <a:solidFill>
            <a:srgbClr val="0099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955AC9E8-D360-4495-A886-3E7ADFEA691A}"/>
              </a:ext>
            </a:extLst>
          </p:cNvPr>
          <p:cNvGrpSpPr/>
          <p:nvPr/>
        </p:nvGrpSpPr>
        <p:grpSpPr>
          <a:xfrm>
            <a:off x="521714" y="2539228"/>
            <a:ext cx="4871056" cy="685800"/>
            <a:chOff x="521714" y="3434260"/>
            <a:chExt cx="4871056" cy="685800"/>
          </a:xfrm>
        </p:grpSpPr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D023108B-7160-45FA-95F8-1B4B58842847}"/>
                </a:ext>
              </a:extLst>
            </p:cNvPr>
            <p:cNvSpPr/>
            <p:nvPr/>
          </p:nvSpPr>
          <p:spPr>
            <a:xfrm>
              <a:off x="521714" y="3434260"/>
              <a:ext cx="1143000" cy="685800"/>
            </a:xfrm>
            <a:prstGeom prst="rect">
              <a:avLst/>
            </a:prstGeom>
            <a:solidFill>
              <a:srgbClr val="BE145F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square">
              <a:spAutoFit/>
            </a:bodyPr>
            <a:lstStyle/>
            <a:p>
              <a:pPr lvl="0" algn="ctr"/>
              <a:r>
                <a:rPr lang="en-US" sz="4400" b="1" dirty="0">
                  <a:solidFill>
                    <a:schemeClr val="bg1"/>
                  </a:solidFill>
                </a:rPr>
                <a:t>1</a:t>
              </a:r>
            </a:p>
          </p:txBody>
        </p: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F5C68DF9-218C-4A90-A7C8-136244951E09}"/>
                </a:ext>
              </a:extLst>
            </p:cNvPr>
            <p:cNvSpPr txBox="1"/>
            <p:nvPr/>
          </p:nvSpPr>
          <p:spPr>
            <a:xfrm>
              <a:off x="2206395" y="3570900"/>
              <a:ext cx="3186375" cy="44563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80000"/>
                </a:lnSpc>
              </a:pPr>
              <a:r>
                <a:rPr lang="en-US" sz="2800" b="1" dirty="0"/>
                <a:t>CHARACTER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23A54187-2C3C-409A-BF60-C5C22AE077A4}"/>
              </a:ext>
            </a:extLst>
          </p:cNvPr>
          <p:cNvGrpSpPr/>
          <p:nvPr/>
        </p:nvGrpSpPr>
        <p:grpSpPr>
          <a:xfrm>
            <a:off x="521714" y="3526950"/>
            <a:ext cx="4871056" cy="685800"/>
            <a:chOff x="521714" y="3776487"/>
            <a:chExt cx="4871056" cy="685800"/>
          </a:xfrm>
        </p:grpSpPr>
        <p:sp>
          <p:nvSpPr>
            <p:cNvPr id="18" name="Rectangle 17">
              <a:extLst>
                <a:ext uri="{FF2B5EF4-FFF2-40B4-BE49-F238E27FC236}">
                  <a16:creationId xmlns:a16="http://schemas.microsoft.com/office/drawing/2014/main" id="{1B15E750-3DCB-4CFE-8CF4-0465DDB59D7B}"/>
                </a:ext>
              </a:extLst>
            </p:cNvPr>
            <p:cNvSpPr/>
            <p:nvPr/>
          </p:nvSpPr>
          <p:spPr>
            <a:xfrm>
              <a:off x="521714" y="3776487"/>
              <a:ext cx="1143000" cy="685800"/>
            </a:xfrm>
            <a:prstGeom prst="rect">
              <a:avLst/>
            </a:prstGeom>
            <a:solidFill>
              <a:srgbClr val="2D4B87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square">
              <a:spAutoFit/>
            </a:bodyPr>
            <a:lstStyle/>
            <a:p>
              <a:pPr lvl="0" algn="ctr"/>
              <a:r>
                <a:rPr lang="en-US" sz="4400" b="1" dirty="0">
                  <a:solidFill>
                    <a:schemeClr val="bg1"/>
                  </a:solidFill>
                </a:rPr>
                <a:t>2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88A0DD0C-292F-40FC-B8B4-28C64D2B0607}"/>
                </a:ext>
              </a:extLst>
            </p:cNvPr>
            <p:cNvSpPr txBox="1"/>
            <p:nvPr/>
          </p:nvSpPr>
          <p:spPr>
            <a:xfrm>
              <a:off x="2206395" y="3913127"/>
              <a:ext cx="3186375" cy="44563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80000"/>
                </a:lnSpc>
              </a:pPr>
              <a:r>
                <a:rPr lang="en-US" sz="2800" b="1" dirty="0"/>
                <a:t>SETTING</a:t>
              </a:r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645B0C7A-D91B-4131-8014-FE4E2D84EDFC}"/>
              </a:ext>
            </a:extLst>
          </p:cNvPr>
          <p:cNvGrpSpPr/>
          <p:nvPr/>
        </p:nvGrpSpPr>
        <p:grpSpPr>
          <a:xfrm>
            <a:off x="6324260" y="3526950"/>
            <a:ext cx="5132373" cy="790345"/>
            <a:chOff x="6324260" y="3675692"/>
            <a:chExt cx="5132373" cy="790345"/>
          </a:xfrm>
        </p:grpSpPr>
        <p:sp>
          <p:nvSpPr>
            <p:cNvPr id="21" name="Rectangle 20">
              <a:extLst>
                <a:ext uri="{FF2B5EF4-FFF2-40B4-BE49-F238E27FC236}">
                  <a16:creationId xmlns:a16="http://schemas.microsoft.com/office/drawing/2014/main" id="{2BFEB5A9-9044-4F23-809F-5C16BA27140F}"/>
                </a:ext>
              </a:extLst>
            </p:cNvPr>
            <p:cNvSpPr/>
            <p:nvPr/>
          </p:nvSpPr>
          <p:spPr>
            <a:xfrm>
              <a:off x="6324260" y="3736029"/>
              <a:ext cx="1143000" cy="685800"/>
            </a:xfrm>
            <a:prstGeom prst="rect">
              <a:avLst/>
            </a:prstGeom>
            <a:solidFill>
              <a:srgbClr val="2D6E37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square">
              <a:spAutoFit/>
            </a:bodyPr>
            <a:lstStyle/>
            <a:p>
              <a:pPr lvl="0" algn="ctr"/>
              <a:r>
                <a:rPr lang="en-US" sz="4400" b="1" dirty="0">
                  <a:solidFill>
                    <a:schemeClr val="bg1"/>
                  </a:solidFill>
                </a:rPr>
                <a:t>5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326E498B-B1B5-4913-9A34-240B9AFEC614}"/>
                </a:ext>
              </a:extLst>
            </p:cNvPr>
            <p:cNvSpPr txBox="1"/>
            <p:nvPr/>
          </p:nvSpPr>
          <p:spPr>
            <a:xfrm>
              <a:off x="8008941" y="3675692"/>
              <a:ext cx="3447692" cy="7903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80000"/>
                </a:lnSpc>
              </a:pPr>
              <a:r>
                <a:rPr lang="en-US" sz="2800" b="1" dirty="0"/>
                <a:t>WORD CHOICE, IMAGERY, SYMBOL</a:t>
              </a:r>
            </a:p>
          </p:txBody>
        </p: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B7448ADF-AE34-4FF3-B391-A067B453666B}"/>
              </a:ext>
            </a:extLst>
          </p:cNvPr>
          <p:cNvGrpSpPr/>
          <p:nvPr/>
        </p:nvGrpSpPr>
        <p:grpSpPr>
          <a:xfrm>
            <a:off x="521714" y="4544841"/>
            <a:ext cx="4871056" cy="685800"/>
            <a:chOff x="521714" y="4544841"/>
            <a:chExt cx="4871056" cy="685800"/>
          </a:xfrm>
        </p:grpSpPr>
        <p:sp>
          <p:nvSpPr>
            <p:cNvPr id="19" name="Rectangle 18">
              <a:extLst>
                <a:ext uri="{FF2B5EF4-FFF2-40B4-BE49-F238E27FC236}">
                  <a16:creationId xmlns:a16="http://schemas.microsoft.com/office/drawing/2014/main" id="{4C4C05A9-6B88-4F3F-9B4E-32C8AD71D38E}"/>
                </a:ext>
              </a:extLst>
            </p:cNvPr>
            <p:cNvSpPr/>
            <p:nvPr/>
          </p:nvSpPr>
          <p:spPr>
            <a:xfrm>
              <a:off x="521714" y="4544841"/>
              <a:ext cx="1143000" cy="685800"/>
            </a:xfrm>
            <a:prstGeom prst="rect">
              <a:avLst/>
            </a:prstGeom>
            <a:solidFill>
              <a:srgbClr val="799F14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square">
              <a:spAutoFit/>
            </a:bodyPr>
            <a:lstStyle/>
            <a:p>
              <a:pPr lvl="0" algn="ctr"/>
              <a:r>
                <a:rPr lang="en-US" sz="4400" b="1" dirty="0">
                  <a:solidFill>
                    <a:schemeClr val="bg1"/>
                  </a:solidFill>
                </a:rPr>
                <a:t>3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38B63270-9F7F-4A39-97B2-216B4B7DA717}"/>
                </a:ext>
              </a:extLst>
            </p:cNvPr>
            <p:cNvSpPr txBox="1"/>
            <p:nvPr/>
          </p:nvSpPr>
          <p:spPr>
            <a:xfrm>
              <a:off x="2206395" y="4706744"/>
              <a:ext cx="3186375" cy="44563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80000"/>
                </a:lnSpc>
              </a:pPr>
              <a:r>
                <a:rPr lang="en-US" sz="2800" b="1" dirty="0"/>
                <a:t>PLOT &amp; STRUCTURE</a:t>
              </a:r>
            </a:p>
          </p:txBody>
        </p:sp>
      </p:grpSp>
      <p:grpSp>
        <p:nvGrpSpPr>
          <p:cNvPr id="41" name="Group 40">
            <a:extLst>
              <a:ext uri="{FF2B5EF4-FFF2-40B4-BE49-F238E27FC236}">
                <a16:creationId xmlns:a16="http://schemas.microsoft.com/office/drawing/2014/main" id="{DA4DFFE0-75E2-4BB8-A062-FA338C996C6C}"/>
              </a:ext>
            </a:extLst>
          </p:cNvPr>
          <p:cNvGrpSpPr/>
          <p:nvPr/>
        </p:nvGrpSpPr>
        <p:grpSpPr>
          <a:xfrm>
            <a:off x="6324262" y="2539228"/>
            <a:ext cx="4871054" cy="790345"/>
            <a:chOff x="6324262" y="2651428"/>
            <a:chExt cx="4871054" cy="790345"/>
          </a:xfrm>
        </p:grpSpPr>
        <p:sp>
          <p:nvSpPr>
            <p:cNvPr id="20" name="Rectangle 19">
              <a:extLst>
                <a:ext uri="{FF2B5EF4-FFF2-40B4-BE49-F238E27FC236}">
                  <a16:creationId xmlns:a16="http://schemas.microsoft.com/office/drawing/2014/main" id="{6954F140-A9D8-4409-8A25-EE281516FD70}"/>
                </a:ext>
              </a:extLst>
            </p:cNvPr>
            <p:cNvSpPr/>
            <p:nvPr/>
          </p:nvSpPr>
          <p:spPr>
            <a:xfrm>
              <a:off x="6324262" y="2711765"/>
              <a:ext cx="1143000" cy="685800"/>
            </a:xfrm>
            <a:prstGeom prst="rect">
              <a:avLst/>
            </a:prstGeom>
            <a:solidFill>
              <a:srgbClr val="FFB40F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square">
              <a:spAutoFit/>
            </a:bodyPr>
            <a:lstStyle/>
            <a:p>
              <a:pPr lvl="0" algn="ctr"/>
              <a:r>
                <a:rPr lang="en-US" sz="4400" b="1" dirty="0">
                  <a:solidFill>
                    <a:schemeClr val="bg1"/>
                  </a:solidFill>
                </a:rPr>
                <a:t>4</a:t>
              </a:r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6293D2DB-8EB9-4CCB-94C7-CFF56549F5D5}"/>
                </a:ext>
              </a:extLst>
            </p:cNvPr>
            <p:cNvSpPr txBox="1"/>
            <p:nvPr/>
          </p:nvSpPr>
          <p:spPr>
            <a:xfrm>
              <a:off x="8008941" y="2651428"/>
              <a:ext cx="3186375" cy="7903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80000"/>
                </a:lnSpc>
              </a:pPr>
              <a:r>
                <a:rPr lang="en-US" sz="2800" b="1" dirty="0"/>
                <a:t>NARRATOR OR SPEAKER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A397B107-7A82-43E9-8AD1-5D3CA10BCECD}"/>
              </a:ext>
            </a:extLst>
          </p:cNvPr>
          <p:cNvGrpSpPr/>
          <p:nvPr/>
        </p:nvGrpSpPr>
        <p:grpSpPr>
          <a:xfrm>
            <a:off x="6324260" y="4514672"/>
            <a:ext cx="4871056" cy="685800"/>
            <a:chOff x="6324260" y="4845597"/>
            <a:chExt cx="4871056" cy="685800"/>
          </a:xfrm>
        </p:grpSpPr>
        <p:sp>
          <p:nvSpPr>
            <p:cNvPr id="22" name="Rectangle 21">
              <a:extLst>
                <a:ext uri="{FF2B5EF4-FFF2-40B4-BE49-F238E27FC236}">
                  <a16:creationId xmlns:a16="http://schemas.microsoft.com/office/drawing/2014/main" id="{A68EF810-196A-4993-B604-286FA60E3256}"/>
                </a:ext>
              </a:extLst>
            </p:cNvPr>
            <p:cNvSpPr/>
            <p:nvPr/>
          </p:nvSpPr>
          <p:spPr>
            <a:xfrm>
              <a:off x="6324260" y="4845597"/>
              <a:ext cx="1143000" cy="685800"/>
            </a:xfrm>
            <a:prstGeom prst="rect">
              <a:avLst/>
            </a:prstGeom>
            <a:solidFill>
              <a:srgbClr val="FF6A00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square">
              <a:spAutoFit/>
            </a:bodyPr>
            <a:lstStyle/>
            <a:p>
              <a:pPr lvl="0" algn="ctr"/>
              <a:r>
                <a:rPr lang="en-US" sz="4400" b="1" dirty="0">
                  <a:solidFill>
                    <a:schemeClr val="bg1"/>
                  </a:solidFill>
                </a:rPr>
                <a:t>6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1A3CEE1C-6197-4D25-A1C8-8CF28C7E7CD7}"/>
                </a:ext>
              </a:extLst>
            </p:cNvPr>
            <p:cNvSpPr txBox="1"/>
            <p:nvPr/>
          </p:nvSpPr>
          <p:spPr>
            <a:xfrm>
              <a:off x="8008941" y="4982237"/>
              <a:ext cx="3186375" cy="44563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80000"/>
                </a:lnSpc>
              </a:pPr>
              <a:r>
                <a:rPr lang="en-US" sz="2800" b="1" dirty="0"/>
                <a:t>COMPARISON</a:t>
              </a:r>
            </a:p>
          </p:txBody>
        </p:sp>
      </p:grpSp>
      <p:grpSp>
        <p:nvGrpSpPr>
          <p:cNvPr id="44" name="Group 43">
            <a:extLst>
              <a:ext uri="{FF2B5EF4-FFF2-40B4-BE49-F238E27FC236}">
                <a16:creationId xmlns:a16="http://schemas.microsoft.com/office/drawing/2014/main" id="{71A9B6F5-EE76-46CC-BCBD-1525CAEEE3B3}"/>
              </a:ext>
            </a:extLst>
          </p:cNvPr>
          <p:cNvGrpSpPr/>
          <p:nvPr/>
        </p:nvGrpSpPr>
        <p:grpSpPr>
          <a:xfrm>
            <a:off x="3660472" y="5493921"/>
            <a:ext cx="7082082" cy="790345"/>
            <a:chOff x="3660472" y="6007029"/>
            <a:chExt cx="7082082" cy="790345"/>
          </a:xfrm>
        </p:grpSpPr>
        <p:sp>
          <p:nvSpPr>
            <p:cNvPr id="38" name="Rectangle 37">
              <a:extLst>
                <a:ext uri="{FF2B5EF4-FFF2-40B4-BE49-F238E27FC236}">
                  <a16:creationId xmlns:a16="http://schemas.microsoft.com/office/drawing/2014/main" id="{72C48D47-C5C6-4D97-923E-37C75F2E8E46}"/>
                </a:ext>
              </a:extLst>
            </p:cNvPr>
            <p:cNvSpPr/>
            <p:nvPr/>
          </p:nvSpPr>
          <p:spPr>
            <a:xfrm>
              <a:off x="3660472" y="6067366"/>
              <a:ext cx="1143000" cy="685800"/>
            </a:xfrm>
            <a:prstGeom prst="rect">
              <a:avLst/>
            </a:prstGeom>
            <a:solidFill>
              <a:srgbClr val="009900"/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/>
            </a:sp3d>
          </p:spPr>
          <p:txBody>
            <a:bodyPr wrap="square">
              <a:spAutoFit/>
            </a:bodyPr>
            <a:lstStyle/>
            <a:p>
              <a:pPr lvl="0" algn="ctr"/>
              <a:r>
                <a:rPr lang="en-US" sz="4400" b="1" dirty="0">
                  <a:solidFill>
                    <a:schemeClr val="bg1"/>
                  </a:solidFill>
                </a:rPr>
                <a:t>7</a:t>
              </a:r>
            </a:p>
          </p:txBody>
        </p:sp>
        <p:sp>
          <p:nvSpPr>
            <p:cNvPr id="39" name="TextBox 38">
              <a:extLst>
                <a:ext uri="{FF2B5EF4-FFF2-40B4-BE49-F238E27FC236}">
                  <a16:creationId xmlns:a16="http://schemas.microsoft.com/office/drawing/2014/main" id="{839C9CDC-89B5-4A03-BF58-E3B1495D5CB9}"/>
                </a:ext>
              </a:extLst>
            </p:cNvPr>
            <p:cNvSpPr txBox="1"/>
            <p:nvPr/>
          </p:nvSpPr>
          <p:spPr>
            <a:xfrm>
              <a:off x="5345153" y="6007029"/>
              <a:ext cx="5397401" cy="79034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80000"/>
                </a:lnSpc>
              </a:pPr>
              <a:r>
                <a:rPr lang="en-US" sz="2800" b="1" dirty="0"/>
                <a:t>DEVELOPMENT OF</a:t>
              </a:r>
              <a:br>
                <a:rPr lang="en-US" sz="2800" b="1" dirty="0"/>
              </a:br>
              <a:r>
                <a:rPr lang="en-US" sz="2800" b="1" dirty="0"/>
                <a:t>SUBSTANTIATED ARGUMENTS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913083333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500"/>
                            </p:stCondLst>
                            <p:childTnLst>
                              <p:par>
                                <p:cTn id="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3000"/>
                            </p:stCondLst>
                            <p:childTnLst>
                              <p:par>
                                <p:cTn id="1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500"/>
                                        <p:tgtEl>
                                          <p:spTgt spid="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500"/>
                            </p:stCondLst>
                            <p:childTnLst>
                              <p:par>
                                <p:cTn id="17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6000"/>
                            </p:stCondLst>
                            <p:childTnLst>
                              <p:par>
                                <p:cTn id="21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1500"/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7500"/>
                            </p:stCondLst>
                            <p:childTnLst>
                              <p:par>
                                <p:cTn id="2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50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9000"/>
                            </p:stCondLst>
                            <p:childTnLst>
                              <p:par>
                                <p:cTn id="2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10500"/>
                            </p:stCondLst>
                            <p:childTnLst>
                              <p:par>
                                <p:cTn id="3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A68030F4-8636-4D7C-936C-820A9FE4A976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0">
                <a:schemeClr val="bg1">
                  <a:lumMod val="50000"/>
                </a:schemeClr>
              </a:gs>
              <a:gs pos="36000">
                <a:schemeClr val="bg1">
                  <a:lumMod val="75000"/>
                </a:schemeClr>
              </a:gs>
              <a:gs pos="71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>
            <a:extLst>
              <a:ext uri="{FF2B5EF4-FFF2-40B4-BE49-F238E27FC236}">
                <a16:creationId xmlns:a16="http://schemas.microsoft.com/office/drawing/2014/main" id="{0700F52E-5651-4283-AE18-C78815DB5B0A}"/>
              </a:ext>
            </a:extLst>
          </p:cNvPr>
          <p:cNvSpPr/>
          <p:nvPr/>
        </p:nvSpPr>
        <p:spPr>
          <a:xfrm>
            <a:off x="2929776" y="153638"/>
            <a:ext cx="1002952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900"/>
              </a:spcAft>
            </a:pPr>
            <a:r>
              <a:rPr lang="en-US" sz="3600" dirty="0">
                <a:solidFill>
                  <a:schemeClr val="accent6">
                    <a:lumMod val="50000"/>
                  </a:schemeClr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THE COURSE AT A GLANCE</a:t>
            </a:r>
            <a:endParaRPr lang="en-US" sz="3600" dirty="0">
              <a:solidFill>
                <a:schemeClr val="accent6">
                  <a:lumMod val="50000"/>
                </a:schemeClr>
              </a:solidFill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9ACBD023-9522-4AF2-A3CB-62AC4FFAFE88}"/>
              </a:ext>
            </a:extLst>
          </p:cNvPr>
          <p:cNvSpPr/>
          <p:nvPr/>
        </p:nvSpPr>
        <p:spPr>
          <a:xfrm>
            <a:off x="201705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3">
                  <a:lumMod val="0"/>
                  <a:lumOff val="100000"/>
                </a:schemeClr>
              </a:gs>
              <a:gs pos="35000">
                <a:schemeClr val="accent3">
                  <a:lumMod val="0"/>
                  <a:lumOff val="100000"/>
                </a:schemeClr>
              </a:gs>
              <a:gs pos="100000">
                <a:schemeClr val="accent3">
                  <a:lumMod val="100000"/>
                </a:schemeClr>
              </a:gs>
            </a:gsLst>
            <a:path path="circle">
              <a:fillToRect l="50000" t="-80000" r="50000" b="180000"/>
            </a:path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E4318D9C-74F6-43E9-94DE-740F520B17C3}"/>
              </a:ext>
            </a:extLst>
          </p:cNvPr>
          <p:cNvSpPr/>
          <p:nvPr/>
        </p:nvSpPr>
        <p:spPr>
          <a:xfrm>
            <a:off x="867874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3">
                  <a:lumMod val="67000"/>
                </a:schemeClr>
              </a:gs>
              <a:gs pos="48000">
                <a:schemeClr val="accent3">
                  <a:lumMod val="97000"/>
                  <a:lumOff val="3000"/>
                </a:schemeClr>
              </a:gs>
              <a:gs pos="100000">
                <a:schemeClr val="accent3">
                  <a:lumMod val="60000"/>
                  <a:lumOff val="40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756435FD-5E83-49F7-A20F-DABD0FBA9E46}"/>
              </a:ext>
            </a:extLst>
          </p:cNvPr>
          <p:cNvSpPr/>
          <p:nvPr/>
        </p:nvSpPr>
        <p:spPr>
          <a:xfrm>
            <a:off x="1534043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3">
                  <a:lumMod val="40000"/>
                  <a:lumOff val="60000"/>
                </a:schemeClr>
              </a:gs>
              <a:gs pos="46000">
                <a:schemeClr val="accent3">
                  <a:lumMod val="95000"/>
                  <a:lumOff val="5000"/>
                </a:schemeClr>
              </a:gs>
              <a:gs pos="100000">
                <a:schemeClr val="accent3">
                  <a:lumMod val="60000"/>
                </a:schemeClr>
              </a:gs>
            </a:gsLst>
            <a:path path="circle">
              <a:fillToRect l="50000" t="130000" r="50000" b="-30000"/>
            </a:path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B8FECA3-3387-4E3A-8176-B58DACD62008}"/>
              </a:ext>
            </a:extLst>
          </p:cNvPr>
          <p:cNvSpPr/>
          <p:nvPr/>
        </p:nvSpPr>
        <p:spPr>
          <a:xfrm>
            <a:off x="-1659096" y="947888"/>
            <a:ext cx="457200" cy="740664"/>
          </a:xfrm>
          <a:prstGeom prst="roundRect">
            <a:avLst/>
          </a:prstGeom>
          <a:solidFill>
            <a:schemeClr val="accent3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57442C1E-7004-46A9-A0A1-992BCAB58007}"/>
              </a:ext>
            </a:extLst>
          </p:cNvPr>
          <p:cNvSpPr txBox="1"/>
          <p:nvPr/>
        </p:nvSpPr>
        <p:spPr>
          <a:xfrm>
            <a:off x="1491108" y="1860396"/>
            <a:ext cx="9209784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i="1" dirty="0">
                <a:latin typeface="Cambria" panose="02040503050406030204" pitchFamily="18" charset="0"/>
                <a:ea typeface="Cambria" panose="02040503050406030204" pitchFamily="18" charset="0"/>
              </a:rPr>
              <a:t>For each unit column, note:</a:t>
            </a:r>
          </a:p>
        </p:txBody>
      </p: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0484680F-DDF0-463B-AFC8-3963D9869261}"/>
              </a:ext>
            </a:extLst>
          </p:cNvPr>
          <p:cNvSpPr/>
          <p:nvPr/>
        </p:nvSpPr>
        <p:spPr>
          <a:xfrm>
            <a:off x="6541747" y="2844177"/>
            <a:ext cx="3429000" cy="319198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B8D32E5B-44AE-455B-A84F-BB31A9FFB642}"/>
              </a:ext>
            </a:extLst>
          </p:cNvPr>
          <p:cNvSpPr/>
          <p:nvPr/>
        </p:nvSpPr>
        <p:spPr>
          <a:xfrm>
            <a:off x="2221253" y="2844177"/>
            <a:ext cx="3429000" cy="319198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B6CE436-96E8-42D8-ACDE-985671F475BD}"/>
              </a:ext>
            </a:extLst>
          </p:cNvPr>
          <p:cNvSpPr txBox="1"/>
          <p:nvPr/>
        </p:nvSpPr>
        <p:spPr>
          <a:xfrm>
            <a:off x="2901307" y="2178011"/>
            <a:ext cx="3105013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800" b="1" dirty="0">
                <a:solidFill>
                  <a:schemeClr val="accent1">
                    <a:lumMod val="75000"/>
                  </a:schemeClr>
                </a:solidFill>
              </a:rPr>
              <a:t>1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24A4BA54-02B0-4885-A967-42D27B35A6EF}"/>
              </a:ext>
            </a:extLst>
          </p:cNvPr>
          <p:cNvSpPr txBox="1"/>
          <p:nvPr/>
        </p:nvSpPr>
        <p:spPr>
          <a:xfrm>
            <a:off x="2221253" y="3286007"/>
            <a:ext cx="3429000" cy="230832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bg1"/>
                </a:solidFill>
              </a:rPr>
              <a:t>The number of topic boxes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FC88BE85-A1A7-4F3D-8D96-AA420AA2F342}"/>
              </a:ext>
            </a:extLst>
          </p:cNvPr>
          <p:cNvSpPr txBox="1"/>
          <p:nvPr/>
        </p:nvSpPr>
        <p:spPr>
          <a:xfrm>
            <a:off x="7293449" y="2069000"/>
            <a:ext cx="3105013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800" b="1" dirty="0">
                <a:solidFill>
                  <a:schemeClr val="accent1">
                    <a:lumMod val="75000"/>
                  </a:schemeClr>
                </a:solidFill>
              </a:rPr>
              <a:t>2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2EB931B7-E107-44B1-9D7A-379AC3131861}"/>
              </a:ext>
            </a:extLst>
          </p:cNvPr>
          <p:cNvSpPr txBox="1"/>
          <p:nvPr/>
        </p:nvSpPr>
        <p:spPr>
          <a:xfrm>
            <a:off x="6541747" y="3655339"/>
            <a:ext cx="3429000" cy="1569660"/>
          </a:xfrm>
          <a:prstGeom prst="rect">
            <a:avLst/>
          </a:prstGeom>
          <a:noFill/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>
                <a:solidFill>
                  <a:schemeClr val="bg1"/>
                </a:solidFill>
              </a:rPr>
              <a:t>The exam weight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96AE980C-ABF5-47FD-87CB-870C8A07555E}"/>
              </a:ext>
            </a:extLst>
          </p:cNvPr>
          <p:cNvSpPr txBox="1"/>
          <p:nvPr/>
        </p:nvSpPr>
        <p:spPr>
          <a:xfrm>
            <a:off x="10786445" y="1365386"/>
            <a:ext cx="12038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 21</a:t>
            </a:r>
          </a:p>
        </p:txBody>
      </p:sp>
    </p:spTree>
    <p:extLst>
      <p:ext uri="{BB962C8B-B14F-4D97-AF65-F5344CB8AC3E}">
        <p14:creationId xmlns:p14="http://schemas.microsoft.com/office/powerpoint/2010/main" val="401398083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3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35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4000"/>
                            </p:stCondLst>
                            <p:childTnLst>
                              <p:par>
                                <p:cTn id="2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4500"/>
                            </p:stCondLst>
                            <p:childTnLst>
                              <p:par>
                                <p:cTn id="2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6000"/>
                            </p:stCondLst>
                            <p:childTnLst>
                              <p:par>
                                <p:cTn id="3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10" grpId="0"/>
      <p:bldP spid="13" grpId="0" animBg="1"/>
      <p:bldP spid="15" grpId="0" animBg="1"/>
      <p:bldP spid="16" grpId="0"/>
      <p:bldP spid="17" grpId="0"/>
      <p:bldP spid="18" grpId="0"/>
      <p:bldP spid="1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: Rounded Corners 14">
            <a:extLst>
              <a:ext uri="{FF2B5EF4-FFF2-40B4-BE49-F238E27FC236}">
                <a16:creationId xmlns:a16="http://schemas.microsoft.com/office/drawing/2014/main" id="{2B5B9F4A-6589-4D40-8934-3194099D36BC}"/>
              </a:ext>
            </a:extLst>
          </p:cNvPr>
          <p:cNvSpPr/>
          <p:nvPr/>
        </p:nvSpPr>
        <p:spPr>
          <a:xfrm>
            <a:off x="6541747" y="2844177"/>
            <a:ext cx="3429000" cy="319198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A68030F4-8636-4D7C-936C-820A9FE4A976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0">
                <a:schemeClr val="bg1">
                  <a:lumMod val="50000"/>
                </a:schemeClr>
              </a:gs>
              <a:gs pos="36000">
                <a:schemeClr val="bg1">
                  <a:lumMod val="75000"/>
                </a:schemeClr>
              </a:gs>
              <a:gs pos="71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9ACBD023-9522-4AF2-A3CB-62AC4FFAFE88}"/>
              </a:ext>
            </a:extLst>
          </p:cNvPr>
          <p:cNvSpPr/>
          <p:nvPr/>
        </p:nvSpPr>
        <p:spPr>
          <a:xfrm>
            <a:off x="2426505" y="652050"/>
            <a:ext cx="457200" cy="740664"/>
          </a:xfrm>
          <a:prstGeom prst="roundRect">
            <a:avLst/>
          </a:prstGeom>
          <a:solidFill>
            <a:srgbClr val="00206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0000"/>
              </a:solidFill>
            </a:endParaRPr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C701C5F7-0327-49DD-91B2-0004CAA93C51}"/>
              </a:ext>
            </a:extLst>
          </p:cNvPr>
          <p:cNvSpPr/>
          <p:nvPr/>
        </p:nvSpPr>
        <p:spPr>
          <a:xfrm>
            <a:off x="2221253" y="2844177"/>
            <a:ext cx="3429000" cy="319198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E4318D9C-74F6-43E9-94DE-740F520B17C3}"/>
              </a:ext>
            </a:extLst>
          </p:cNvPr>
          <p:cNvSpPr/>
          <p:nvPr/>
        </p:nvSpPr>
        <p:spPr>
          <a:xfrm>
            <a:off x="3092674" y="652050"/>
            <a:ext cx="457200" cy="740664"/>
          </a:xfrm>
          <a:prstGeom prst="roundRect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756435FD-5E83-49F7-A20F-DABD0FBA9E46}"/>
              </a:ext>
            </a:extLst>
          </p:cNvPr>
          <p:cNvSpPr/>
          <p:nvPr/>
        </p:nvSpPr>
        <p:spPr>
          <a:xfrm>
            <a:off x="3758843" y="652050"/>
            <a:ext cx="457200" cy="740664"/>
          </a:xfrm>
          <a:prstGeom prst="round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CB8FECA3-3387-4E3A-8176-B58DACD62008}"/>
              </a:ext>
            </a:extLst>
          </p:cNvPr>
          <p:cNvSpPr/>
          <p:nvPr/>
        </p:nvSpPr>
        <p:spPr>
          <a:xfrm>
            <a:off x="-1659096" y="947888"/>
            <a:ext cx="457200" cy="740664"/>
          </a:xfrm>
          <a:prstGeom prst="roundRect">
            <a:avLst/>
          </a:prstGeom>
          <a:solidFill>
            <a:schemeClr val="accent3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C2429E5-3C55-4909-81BA-B934736FCA75}"/>
              </a:ext>
            </a:extLst>
          </p:cNvPr>
          <p:cNvSpPr/>
          <p:nvPr/>
        </p:nvSpPr>
        <p:spPr>
          <a:xfrm>
            <a:off x="2545454" y="1751618"/>
            <a:ext cx="710109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sz="4800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Unit 1 Overview Table</a:t>
            </a:r>
            <a:endParaRPr lang="en-US" sz="4800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65ADA1D3-C669-4904-A81B-5B475CA2F704}"/>
              </a:ext>
            </a:extLst>
          </p:cNvPr>
          <p:cNvSpPr txBox="1"/>
          <p:nvPr/>
        </p:nvSpPr>
        <p:spPr>
          <a:xfrm>
            <a:off x="2901307" y="2178011"/>
            <a:ext cx="3105013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800" b="1" dirty="0">
                <a:solidFill>
                  <a:schemeClr val="accent1">
                    <a:lumMod val="75000"/>
                  </a:schemeClr>
                </a:solidFill>
              </a:rPr>
              <a:t>1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D9E001EB-772D-40D6-82BC-E5B54B5BB4FB}"/>
              </a:ext>
            </a:extLst>
          </p:cNvPr>
          <p:cNvSpPr txBox="1"/>
          <p:nvPr/>
        </p:nvSpPr>
        <p:spPr>
          <a:xfrm>
            <a:off x="2221253" y="3286007"/>
            <a:ext cx="3429000" cy="2308324"/>
          </a:xfrm>
          <a:prstGeom prst="rect">
            <a:avLst/>
          </a:prstGeom>
          <a:noFill/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</a:rPr>
              <a:t>What information is given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70EF698-7E87-4FAA-95A8-81DD4C880B26}"/>
              </a:ext>
            </a:extLst>
          </p:cNvPr>
          <p:cNvSpPr txBox="1"/>
          <p:nvPr/>
        </p:nvSpPr>
        <p:spPr>
          <a:xfrm>
            <a:off x="7293449" y="2069000"/>
            <a:ext cx="3105013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800" b="1" dirty="0">
                <a:solidFill>
                  <a:schemeClr val="accent1">
                    <a:lumMod val="75000"/>
                  </a:schemeClr>
                </a:solidFill>
              </a:rPr>
              <a:t>2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D763996-7E4E-4FC4-B7A1-D52222DD6429}"/>
              </a:ext>
            </a:extLst>
          </p:cNvPr>
          <p:cNvSpPr txBox="1"/>
          <p:nvPr/>
        </p:nvSpPr>
        <p:spPr>
          <a:xfrm>
            <a:off x="6541747" y="3162897"/>
            <a:ext cx="3429000" cy="2554545"/>
          </a:xfrm>
          <a:prstGeom prst="rect">
            <a:avLst/>
          </a:prstGeom>
          <a:noFill/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rthographicFront"/>
            <a:lightRig rig="threePt" dir="t"/>
          </a:scene3d>
          <a:sp3d>
            <a:bevelT/>
          </a:sp3d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solidFill>
                  <a:schemeClr val="bg1"/>
                </a:solidFill>
              </a:rPr>
              <a:t>How the table relates to the ‘Course at a Glance’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B89CE011-A77B-42FA-A5ED-66DBE170D9A6}"/>
              </a:ext>
            </a:extLst>
          </p:cNvPr>
          <p:cNvSpPr txBox="1"/>
          <p:nvPr/>
        </p:nvSpPr>
        <p:spPr>
          <a:xfrm>
            <a:off x="10254435" y="205940"/>
            <a:ext cx="12038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 31</a:t>
            </a:r>
          </a:p>
        </p:txBody>
      </p:sp>
    </p:spTree>
    <p:extLst>
      <p:ext uri="{BB962C8B-B14F-4D97-AF65-F5344CB8AC3E}">
        <p14:creationId xmlns:p14="http://schemas.microsoft.com/office/powerpoint/2010/main" val="206551933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5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3000"/>
                            </p:stCondLst>
                            <p:childTnLst>
                              <p:par>
                                <p:cTn id="21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3500"/>
                            </p:stCondLst>
                            <p:childTnLst>
                              <p:par>
                                <p:cTn id="2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5000"/>
                            </p:stCondLst>
                            <p:childTnLst>
                              <p:par>
                                <p:cTn id="2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3" grpId="0" animBg="1"/>
      <p:bldP spid="10" grpId="0"/>
      <p:bldP spid="16" grpId="0"/>
      <p:bldP spid="12" grpId="0"/>
      <p:bldP spid="4" grpId="0"/>
      <p:bldP spid="13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9AB7AC38-648C-4AF0-B59A-441E5625EBC0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50000">
                <a:schemeClr val="bg1">
                  <a:lumMod val="50000"/>
                </a:schemeClr>
              </a:gs>
              <a:gs pos="80000">
                <a:schemeClr val="bg1"/>
              </a:gs>
              <a:gs pos="20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DE6E8630-97A3-4AAF-A3BC-E7068388080D}"/>
              </a:ext>
            </a:extLst>
          </p:cNvPr>
          <p:cNvSpPr/>
          <p:nvPr/>
        </p:nvSpPr>
        <p:spPr>
          <a:xfrm>
            <a:off x="5201231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9900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CE59E4E-05D1-4518-BC52-DF47215DF7A2}"/>
              </a:ext>
            </a:extLst>
          </p:cNvPr>
          <p:cNvSpPr/>
          <p:nvPr/>
        </p:nvSpPr>
        <p:spPr>
          <a:xfrm>
            <a:off x="5867400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6D26278-DD0D-4F5E-AFDC-92E3BF26DA44}"/>
              </a:ext>
            </a:extLst>
          </p:cNvPr>
          <p:cNvSpPr/>
          <p:nvPr/>
        </p:nvSpPr>
        <p:spPr>
          <a:xfrm rot="10800000">
            <a:off x="6533569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itle 8">
            <a:extLst>
              <a:ext uri="{FF2B5EF4-FFF2-40B4-BE49-F238E27FC236}">
                <a16:creationId xmlns:a16="http://schemas.microsoft.com/office/drawing/2014/main" id="{29B3DAF7-C5A2-49CC-9E71-F642952FB4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87376DFF-7379-45B3-8E19-AA4F8C21BA96}"/>
              </a:ext>
            </a:extLst>
          </p:cNvPr>
          <p:cNvSpPr/>
          <p:nvPr/>
        </p:nvSpPr>
        <p:spPr>
          <a:xfrm>
            <a:off x="2545454" y="1751618"/>
            <a:ext cx="7101092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spcAft>
                <a:spcPts val="600"/>
              </a:spcAft>
            </a:pPr>
            <a:r>
              <a:rPr lang="en-US" sz="4800" dirty="0">
                <a:solidFill>
                  <a:srgbClr val="002060"/>
                </a:solidFill>
                <a:latin typeface="Cambria" panose="02040503050406030204" pitchFamily="18" charset="0"/>
                <a:ea typeface="Calibri" panose="020F0502020204030204" pitchFamily="34" charset="0"/>
              </a:rPr>
              <a:t>Unit 1 Introduction</a:t>
            </a:r>
            <a:endParaRPr lang="en-US" sz="4800" dirty="0">
              <a:solidFill>
                <a:srgbClr val="002060"/>
              </a:solidFill>
              <a:latin typeface="Calibri" panose="020F0502020204030204" pitchFamily="34" charset="0"/>
              <a:ea typeface="Calibri" panose="020F0502020204030204" pitchFamily="34" charset="0"/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F5AD4FB7-9D03-416A-9C1B-52EC242B0CDA}"/>
              </a:ext>
            </a:extLst>
          </p:cNvPr>
          <p:cNvSpPr txBox="1"/>
          <p:nvPr/>
        </p:nvSpPr>
        <p:spPr>
          <a:xfrm>
            <a:off x="10254435" y="205940"/>
            <a:ext cx="12038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P 31</a:t>
            </a:r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7E059E59-45EE-4F3D-A7B7-16182C422889}"/>
              </a:ext>
            </a:extLst>
          </p:cNvPr>
          <p:cNvSpPr/>
          <p:nvPr/>
        </p:nvSpPr>
        <p:spPr>
          <a:xfrm>
            <a:off x="838200" y="1825625"/>
            <a:ext cx="10515600" cy="1305401"/>
          </a:xfrm>
          <a:custGeom>
            <a:avLst/>
            <a:gdLst>
              <a:gd name="connsiteX0" fmla="*/ 0 w 10515600"/>
              <a:gd name="connsiteY0" fmla="*/ 0 h 1305401"/>
              <a:gd name="connsiteX1" fmla="*/ 10515600 w 10515600"/>
              <a:gd name="connsiteY1" fmla="*/ 0 h 1305401"/>
              <a:gd name="connsiteX2" fmla="*/ 10515600 w 10515600"/>
              <a:gd name="connsiteY2" fmla="*/ 1305401 h 1305401"/>
              <a:gd name="connsiteX3" fmla="*/ 0 w 10515600"/>
              <a:gd name="connsiteY3" fmla="*/ 1305401 h 1305401"/>
              <a:gd name="connsiteX4" fmla="*/ 0 w 10515600"/>
              <a:gd name="connsiteY4" fmla="*/ 0 h 13054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515600" h="1305401">
                <a:moveTo>
                  <a:pt x="0" y="0"/>
                </a:moveTo>
                <a:lnTo>
                  <a:pt x="10515600" y="0"/>
                </a:lnTo>
                <a:lnTo>
                  <a:pt x="10515600" y="1305401"/>
                </a:lnTo>
                <a:lnTo>
                  <a:pt x="0" y="1305401"/>
                </a:lnTo>
                <a:lnTo>
                  <a:pt x="0" y="0"/>
                </a:ln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40000"/>
                  <a:lumOff val="60000"/>
                </a:schemeClr>
              </a:gs>
              <a:gs pos="46000">
                <a:schemeClr val="accent1">
                  <a:lumMod val="95000"/>
                  <a:lumOff val="5000"/>
                </a:schemeClr>
              </a:gs>
              <a:gs pos="100000">
                <a:schemeClr val="accent1">
                  <a:lumMod val="60000"/>
                </a:schemeClr>
              </a:gs>
            </a:gsLst>
            <a:lin ang="16200000" scaled="1"/>
            <a:tileRect/>
          </a:gradFill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shade val="80000"/>
              <a:hueOff val="0"/>
              <a:satOff val="0"/>
              <a:lumOff val="0"/>
              <a:alphaOff val="0"/>
            </a:schemeClr>
          </a:effectRef>
          <a:fontRef idx="minor">
            <a:schemeClr val="lt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236220" tIns="236220" rIns="236220" bIns="236220" numCol="1" spcCol="1270" anchor="ctr" anchorCtr="0">
            <a:noAutofit/>
          </a:bodyPr>
          <a:lstStyle/>
          <a:p>
            <a:pPr marL="0" lvl="0" indent="0" algn="ctr" defTabSz="2755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6200" b="1" kern="1200" dirty="0">
                <a:ln>
                  <a:solidFill>
                    <a:schemeClr val="tx2">
                      <a:lumMod val="50000"/>
                    </a:schemeClr>
                  </a:solidFill>
                </a:ln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ambria" panose="02040503050406030204" pitchFamily="18" charset="0"/>
                <a:ea typeface="Cambria" panose="02040503050406030204" pitchFamily="18" charset="0"/>
              </a:rPr>
              <a:t>Unit  Introduction</a:t>
            </a: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2F7BAF67-090A-4479-8DD6-D691520E04C2}"/>
              </a:ext>
            </a:extLst>
          </p:cNvPr>
          <p:cNvSpPr/>
          <p:nvPr/>
        </p:nvSpPr>
        <p:spPr>
          <a:xfrm>
            <a:off x="843334" y="3131026"/>
            <a:ext cx="3501776" cy="2741342"/>
          </a:xfrm>
          <a:custGeom>
            <a:avLst/>
            <a:gdLst>
              <a:gd name="connsiteX0" fmla="*/ 0 w 3501776"/>
              <a:gd name="connsiteY0" fmla="*/ 0 h 2741342"/>
              <a:gd name="connsiteX1" fmla="*/ 3501776 w 3501776"/>
              <a:gd name="connsiteY1" fmla="*/ 0 h 2741342"/>
              <a:gd name="connsiteX2" fmla="*/ 3501776 w 3501776"/>
              <a:gd name="connsiteY2" fmla="*/ 2741342 h 2741342"/>
              <a:gd name="connsiteX3" fmla="*/ 0 w 3501776"/>
              <a:gd name="connsiteY3" fmla="*/ 2741342 h 2741342"/>
              <a:gd name="connsiteX4" fmla="*/ 0 w 3501776"/>
              <a:gd name="connsiteY4" fmla="*/ 0 h 27413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01776" h="2741342">
                <a:moveTo>
                  <a:pt x="0" y="0"/>
                </a:moveTo>
                <a:lnTo>
                  <a:pt x="3501776" y="0"/>
                </a:lnTo>
                <a:lnTo>
                  <a:pt x="3501776" y="2741342"/>
                </a:lnTo>
                <a:lnTo>
                  <a:pt x="0" y="2741342"/>
                </a:lnTo>
                <a:lnTo>
                  <a:pt x="0" y="0"/>
                </a:ln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67000"/>
                </a:schemeClr>
              </a:gs>
              <a:gs pos="48000">
                <a:schemeClr val="accent1">
                  <a:lumMod val="97000"/>
                  <a:lumOff val="3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path path="circle">
              <a:fillToRect l="100000" t="100000"/>
            </a:path>
            <a:tileRect r="-100000" b="-100000"/>
          </a:gra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156210" tIns="156210" rIns="156210" bIns="156210" numCol="1" spcCol="1270" anchor="ctr" anchorCtr="0">
            <a:noAutofit/>
          </a:bodyPr>
          <a:lstStyle/>
          <a:p>
            <a:pPr marL="0" lvl="0" indent="0" algn="ctr" defTabSz="1822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000" b="1" kern="1200" dirty="0">
                <a:ln>
                  <a:solidFill>
                    <a:srgbClr val="002060"/>
                  </a:solidFill>
                </a:ln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Developing Understanding</a:t>
            </a:r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F925F852-807C-4233-A336-2513A9CBBC75}"/>
              </a:ext>
            </a:extLst>
          </p:cNvPr>
          <p:cNvSpPr/>
          <p:nvPr/>
        </p:nvSpPr>
        <p:spPr>
          <a:xfrm>
            <a:off x="4345111" y="3131026"/>
            <a:ext cx="3501776" cy="2741342"/>
          </a:xfrm>
          <a:custGeom>
            <a:avLst/>
            <a:gdLst>
              <a:gd name="connsiteX0" fmla="*/ 0 w 3501776"/>
              <a:gd name="connsiteY0" fmla="*/ 0 h 2741342"/>
              <a:gd name="connsiteX1" fmla="*/ 3501776 w 3501776"/>
              <a:gd name="connsiteY1" fmla="*/ 0 h 2741342"/>
              <a:gd name="connsiteX2" fmla="*/ 3501776 w 3501776"/>
              <a:gd name="connsiteY2" fmla="*/ 2741342 h 2741342"/>
              <a:gd name="connsiteX3" fmla="*/ 0 w 3501776"/>
              <a:gd name="connsiteY3" fmla="*/ 2741342 h 2741342"/>
              <a:gd name="connsiteX4" fmla="*/ 0 w 3501776"/>
              <a:gd name="connsiteY4" fmla="*/ 0 h 27413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01776" h="2741342">
                <a:moveTo>
                  <a:pt x="0" y="0"/>
                </a:moveTo>
                <a:lnTo>
                  <a:pt x="3501776" y="0"/>
                </a:lnTo>
                <a:lnTo>
                  <a:pt x="3501776" y="2741342"/>
                </a:lnTo>
                <a:lnTo>
                  <a:pt x="0" y="2741342"/>
                </a:lnTo>
                <a:lnTo>
                  <a:pt x="0" y="0"/>
                </a:ln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67000"/>
                </a:schemeClr>
              </a:gs>
              <a:gs pos="48000">
                <a:schemeClr val="accent1">
                  <a:lumMod val="97000"/>
                  <a:lumOff val="3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16200000" scaled="1"/>
            <a:tileRect/>
          </a:gra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156210" tIns="156210" rIns="156210" bIns="156210" numCol="1" spcCol="1270" anchor="ctr" anchorCtr="0">
            <a:noAutofit/>
          </a:bodyPr>
          <a:lstStyle/>
          <a:p>
            <a:pPr marL="0" lvl="0" indent="0" algn="ctr" defTabSz="1822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100" b="1" kern="1200" dirty="0">
                <a:ln>
                  <a:solidFill>
                    <a:srgbClr val="002060"/>
                  </a:solidFill>
                </a:ln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Building Course Skills</a:t>
            </a: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6F73C4EE-6546-4A15-AFEB-8D111786C2A5}"/>
              </a:ext>
            </a:extLst>
          </p:cNvPr>
          <p:cNvSpPr/>
          <p:nvPr/>
        </p:nvSpPr>
        <p:spPr>
          <a:xfrm>
            <a:off x="7846888" y="3131026"/>
            <a:ext cx="3501776" cy="2741342"/>
          </a:xfrm>
          <a:custGeom>
            <a:avLst/>
            <a:gdLst>
              <a:gd name="connsiteX0" fmla="*/ 0 w 3501776"/>
              <a:gd name="connsiteY0" fmla="*/ 0 h 2741342"/>
              <a:gd name="connsiteX1" fmla="*/ 3501776 w 3501776"/>
              <a:gd name="connsiteY1" fmla="*/ 0 h 2741342"/>
              <a:gd name="connsiteX2" fmla="*/ 3501776 w 3501776"/>
              <a:gd name="connsiteY2" fmla="*/ 2741342 h 2741342"/>
              <a:gd name="connsiteX3" fmla="*/ 0 w 3501776"/>
              <a:gd name="connsiteY3" fmla="*/ 2741342 h 2741342"/>
              <a:gd name="connsiteX4" fmla="*/ 0 w 3501776"/>
              <a:gd name="connsiteY4" fmla="*/ 0 h 27413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01776" h="2741342">
                <a:moveTo>
                  <a:pt x="0" y="0"/>
                </a:moveTo>
                <a:lnTo>
                  <a:pt x="3501776" y="0"/>
                </a:lnTo>
                <a:lnTo>
                  <a:pt x="3501776" y="2741342"/>
                </a:lnTo>
                <a:lnTo>
                  <a:pt x="0" y="2741342"/>
                </a:lnTo>
                <a:lnTo>
                  <a:pt x="0" y="0"/>
                </a:ln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67000"/>
                </a:schemeClr>
              </a:gs>
              <a:gs pos="48000">
                <a:schemeClr val="accent1">
                  <a:lumMod val="97000"/>
                  <a:lumOff val="3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path path="circle">
              <a:fillToRect t="100000" r="100000"/>
            </a:path>
            <a:tileRect l="-100000" b="-100000"/>
          </a:gra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156210" tIns="156210" rIns="156210" bIns="156210" numCol="1" spcCol="1270" anchor="ctr" anchorCtr="0">
            <a:noAutofit/>
          </a:bodyPr>
          <a:lstStyle/>
          <a:p>
            <a:pPr marL="0" lvl="0" indent="0" algn="ctr" defTabSz="1822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100" b="1" kern="1200" dirty="0">
                <a:ln>
                  <a:solidFill>
                    <a:srgbClr val="002060"/>
                  </a:solidFill>
                </a:ln>
              </a:rPr>
              <a:t>Preparing for the Exam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1954D221-5928-4AFA-A607-13B3E1B1DF36}"/>
              </a:ext>
            </a:extLst>
          </p:cNvPr>
          <p:cNvSpPr/>
          <p:nvPr/>
        </p:nvSpPr>
        <p:spPr>
          <a:xfrm>
            <a:off x="838200" y="5872369"/>
            <a:ext cx="10515600" cy="304593"/>
          </a:xfrm>
          <a:prstGeom prst="rect">
            <a:avLst/>
          </a:prstGeom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accent1">
              <a:shade val="8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shade val="80000"/>
              <a:hueOff val="0"/>
              <a:satOff val="0"/>
              <a:lumOff val="0"/>
              <a:alphaOff val="0"/>
            </a:schemeClr>
          </a:effectRef>
          <a:fontRef idx="minor">
            <a:schemeClr val="lt1">
              <a:hueOff val="0"/>
              <a:satOff val="0"/>
              <a:lumOff val="0"/>
              <a:alphaOff val="0"/>
            </a:schemeClr>
          </a:fontRef>
        </p:style>
      </p:sp>
    </p:spTree>
    <p:extLst>
      <p:ext uri="{BB962C8B-B14F-4D97-AF65-F5344CB8AC3E}">
        <p14:creationId xmlns:p14="http://schemas.microsoft.com/office/powerpoint/2010/main" val="3929760891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5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000"/>
                            </p:stCondLst>
                            <p:childTnLst>
                              <p:par>
                                <p:cTn id="17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20" grpId="0" animBg="1"/>
      <p:bldP spid="21" grpId="0" animBg="1"/>
      <p:bldP spid="22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9AB7AC38-648C-4AF0-B59A-441E5625EBC0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50000">
                <a:schemeClr val="bg1">
                  <a:lumMod val="50000"/>
                </a:schemeClr>
              </a:gs>
              <a:gs pos="80000">
                <a:schemeClr val="bg1"/>
              </a:gs>
              <a:gs pos="20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DE6E8630-97A3-4AAF-A3BC-E7068388080D}"/>
              </a:ext>
            </a:extLst>
          </p:cNvPr>
          <p:cNvSpPr/>
          <p:nvPr/>
        </p:nvSpPr>
        <p:spPr>
          <a:xfrm>
            <a:off x="5201231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9900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CE59E4E-05D1-4518-BC52-DF47215DF7A2}"/>
              </a:ext>
            </a:extLst>
          </p:cNvPr>
          <p:cNvSpPr/>
          <p:nvPr/>
        </p:nvSpPr>
        <p:spPr>
          <a:xfrm>
            <a:off x="5867400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6D26278-DD0D-4F5E-AFDC-92E3BF26DA44}"/>
              </a:ext>
            </a:extLst>
          </p:cNvPr>
          <p:cNvSpPr/>
          <p:nvPr/>
        </p:nvSpPr>
        <p:spPr>
          <a:xfrm rot="10800000">
            <a:off x="6533569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itle 8">
            <a:extLst>
              <a:ext uri="{FF2B5EF4-FFF2-40B4-BE49-F238E27FC236}">
                <a16:creationId xmlns:a16="http://schemas.microsoft.com/office/drawing/2014/main" id="{29B3DAF7-C5A2-49CC-9E71-F642952FB45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57934" y="371703"/>
            <a:ext cx="10515600" cy="1325563"/>
          </a:xfrm>
        </p:spPr>
        <p:txBody>
          <a:bodyPr/>
          <a:lstStyle/>
          <a:p>
            <a:endParaRPr lang="en-US"/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7E059E59-45EE-4F3D-A7B7-16182C422889}"/>
              </a:ext>
            </a:extLst>
          </p:cNvPr>
          <p:cNvSpPr/>
          <p:nvPr/>
        </p:nvSpPr>
        <p:spPr>
          <a:xfrm>
            <a:off x="838200" y="1825625"/>
            <a:ext cx="10515600" cy="1305401"/>
          </a:xfrm>
          <a:custGeom>
            <a:avLst/>
            <a:gdLst>
              <a:gd name="connsiteX0" fmla="*/ 0 w 10515600"/>
              <a:gd name="connsiteY0" fmla="*/ 0 h 1305401"/>
              <a:gd name="connsiteX1" fmla="*/ 10515600 w 10515600"/>
              <a:gd name="connsiteY1" fmla="*/ 0 h 1305401"/>
              <a:gd name="connsiteX2" fmla="*/ 10515600 w 10515600"/>
              <a:gd name="connsiteY2" fmla="*/ 1305401 h 1305401"/>
              <a:gd name="connsiteX3" fmla="*/ 0 w 10515600"/>
              <a:gd name="connsiteY3" fmla="*/ 1305401 h 1305401"/>
              <a:gd name="connsiteX4" fmla="*/ 0 w 10515600"/>
              <a:gd name="connsiteY4" fmla="*/ 0 h 13054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515600" h="1305401">
                <a:moveTo>
                  <a:pt x="0" y="0"/>
                </a:moveTo>
                <a:lnTo>
                  <a:pt x="10515600" y="0"/>
                </a:lnTo>
                <a:lnTo>
                  <a:pt x="10515600" y="1305401"/>
                </a:lnTo>
                <a:lnTo>
                  <a:pt x="0" y="1305401"/>
                </a:lnTo>
                <a:lnTo>
                  <a:pt x="0" y="0"/>
                </a:ln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40000"/>
                  <a:lumOff val="60000"/>
                </a:schemeClr>
              </a:gs>
              <a:gs pos="46000">
                <a:schemeClr val="accent1">
                  <a:lumMod val="95000"/>
                  <a:lumOff val="5000"/>
                </a:schemeClr>
              </a:gs>
              <a:gs pos="100000">
                <a:schemeClr val="accent1">
                  <a:lumMod val="60000"/>
                </a:schemeClr>
              </a:gs>
            </a:gsLst>
            <a:lin ang="16200000" scaled="1"/>
            <a:tileRect/>
          </a:gradFill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shade val="80000"/>
              <a:hueOff val="0"/>
              <a:satOff val="0"/>
              <a:lumOff val="0"/>
              <a:alphaOff val="0"/>
            </a:schemeClr>
          </a:effectRef>
          <a:fontRef idx="minor">
            <a:schemeClr val="lt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236220" tIns="236220" rIns="236220" bIns="236220" numCol="1" spcCol="1270" anchor="ctr" anchorCtr="0">
            <a:noAutofit/>
          </a:bodyPr>
          <a:lstStyle/>
          <a:p>
            <a:pPr marL="0" lvl="0" indent="0" algn="ctr" defTabSz="275590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6200" b="1" kern="1200" dirty="0">
                <a:ln>
                  <a:solidFill>
                    <a:schemeClr val="tx2">
                      <a:lumMod val="50000"/>
                    </a:schemeClr>
                  </a:solidFill>
                </a:ln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ambria" panose="02040503050406030204" pitchFamily="18" charset="0"/>
                <a:ea typeface="Cambria" panose="02040503050406030204" pitchFamily="18" charset="0"/>
              </a:rPr>
              <a:t>Unit  Introduction</a:t>
            </a: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2F7BAF67-090A-4479-8DD6-D691520E04C2}"/>
              </a:ext>
            </a:extLst>
          </p:cNvPr>
          <p:cNvSpPr/>
          <p:nvPr/>
        </p:nvSpPr>
        <p:spPr>
          <a:xfrm>
            <a:off x="843334" y="3131026"/>
            <a:ext cx="3501776" cy="2741342"/>
          </a:xfrm>
          <a:custGeom>
            <a:avLst/>
            <a:gdLst>
              <a:gd name="connsiteX0" fmla="*/ 0 w 3501776"/>
              <a:gd name="connsiteY0" fmla="*/ 0 h 2741342"/>
              <a:gd name="connsiteX1" fmla="*/ 3501776 w 3501776"/>
              <a:gd name="connsiteY1" fmla="*/ 0 h 2741342"/>
              <a:gd name="connsiteX2" fmla="*/ 3501776 w 3501776"/>
              <a:gd name="connsiteY2" fmla="*/ 2741342 h 2741342"/>
              <a:gd name="connsiteX3" fmla="*/ 0 w 3501776"/>
              <a:gd name="connsiteY3" fmla="*/ 2741342 h 2741342"/>
              <a:gd name="connsiteX4" fmla="*/ 0 w 3501776"/>
              <a:gd name="connsiteY4" fmla="*/ 0 h 27413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01776" h="2741342">
                <a:moveTo>
                  <a:pt x="0" y="0"/>
                </a:moveTo>
                <a:lnTo>
                  <a:pt x="3501776" y="0"/>
                </a:lnTo>
                <a:lnTo>
                  <a:pt x="3501776" y="2741342"/>
                </a:lnTo>
                <a:lnTo>
                  <a:pt x="0" y="2741342"/>
                </a:lnTo>
                <a:lnTo>
                  <a:pt x="0" y="0"/>
                </a:ln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67000"/>
                </a:schemeClr>
              </a:gs>
              <a:gs pos="48000">
                <a:schemeClr val="accent1">
                  <a:lumMod val="97000"/>
                  <a:lumOff val="3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1"/>
            <a:tileRect/>
          </a:gra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156210" tIns="156210" rIns="156210" bIns="156210" numCol="1" spcCol="1270" anchor="ctr" anchorCtr="0">
            <a:noAutofit/>
          </a:bodyPr>
          <a:lstStyle/>
          <a:p>
            <a:pPr marL="0" lvl="0" indent="0" algn="ctr" defTabSz="1822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000" b="1" kern="1200" dirty="0">
                <a:ln>
                  <a:solidFill>
                    <a:srgbClr val="002060"/>
                  </a:solidFill>
                </a:ln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Unit at a Glance</a:t>
            </a:r>
          </a:p>
        </p:txBody>
      </p:sp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F925F852-807C-4233-A336-2513A9CBBC75}"/>
              </a:ext>
            </a:extLst>
          </p:cNvPr>
          <p:cNvSpPr/>
          <p:nvPr/>
        </p:nvSpPr>
        <p:spPr>
          <a:xfrm>
            <a:off x="4345111" y="3131026"/>
            <a:ext cx="3501776" cy="2741342"/>
          </a:xfrm>
          <a:custGeom>
            <a:avLst/>
            <a:gdLst>
              <a:gd name="connsiteX0" fmla="*/ 0 w 3501776"/>
              <a:gd name="connsiteY0" fmla="*/ 0 h 2741342"/>
              <a:gd name="connsiteX1" fmla="*/ 3501776 w 3501776"/>
              <a:gd name="connsiteY1" fmla="*/ 0 h 2741342"/>
              <a:gd name="connsiteX2" fmla="*/ 3501776 w 3501776"/>
              <a:gd name="connsiteY2" fmla="*/ 2741342 h 2741342"/>
              <a:gd name="connsiteX3" fmla="*/ 0 w 3501776"/>
              <a:gd name="connsiteY3" fmla="*/ 2741342 h 2741342"/>
              <a:gd name="connsiteX4" fmla="*/ 0 w 3501776"/>
              <a:gd name="connsiteY4" fmla="*/ 0 h 27413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01776" h="2741342">
                <a:moveTo>
                  <a:pt x="0" y="0"/>
                </a:moveTo>
                <a:lnTo>
                  <a:pt x="3501776" y="0"/>
                </a:lnTo>
                <a:lnTo>
                  <a:pt x="3501776" y="2741342"/>
                </a:lnTo>
                <a:lnTo>
                  <a:pt x="0" y="2741342"/>
                </a:lnTo>
                <a:lnTo>
                  <a:pt x="0" y="0"/>
                </a:ln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67000"/>
                </a:schemeClr>
              </a:gs>
              <a:gs pos="48000">
                <a:schemeClr val="accent1">
                  <a:lumMod val="97000"/>
                  <a:lumOff val="3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path path="circle">
              <a:fillToRect l="50000" t="50000" r="50000" b="50000"/>
            </a:path>
            <a:tileRect/>
          </a:gra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156210" tIns="156210" rIns="156210" bIns="156210" numCol="1" spcCol="1270" anchor="ctr" anchorCtr="0">
            <a:noAutofit/>
          </a:bodyPr>
          <a:lstStyle/>
          <a:p>
            <a:pPr marL="0" lvl="0" indent="0" algn="ctr" defTabSz="1822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100" b="1" kern="1200" dirty="0">
                <a:ln>
                  <a:solidFill>
                    <a:srgbClr val="002060"/>
                  </a:solidFill>
                </a:ln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rPr>
              <a:t>Suggested Activities</a:t>
            </a: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6F73C4EE-6546-4A15-AFEB-8D111786C2A5}"/>
              </a:ext>
            </a:extLst>
          </p:cNvPr>
          <p:cNvSpPr/>
          <p:nvPr/>
        </p:nvSpPr>
        <p:spPr>
          <a:xfrm>
            <a:off x="7846888" y="3131026"/>
            <a:ext cx="3501776" cy="2741342"/>
          </a:xfrm>
          <a:custGeom>
            <a:avLst/>
            <a:gdLst>
              <a:gd name="connsiteX0" fmla="*/ 0 w 3501776"/>
              <a:gd name="connsiteY0" fmla="*/ 0 h 2741342"/>
              <a:gd name="connsiteX1" fmla="*/ 3501776 w 3501776"/>
              <a:gd name="connsiteY1" fmla="*/ 0 h 2741342"/>
              <a:gd name="connsiteX2" fmla="*/ 3501776 w 3501776"/>
              <a:gd name="connsiteY2" fmla="*/ 2741342 h 2741342"/>
              <a:gd name="connsiteX3" fmla="*/ 0 w 3501776"/>
              <a:gd name="connsiteY3" fmla="*/ 2741342 h 2741342"/>
              <a:gd name="connsiteX4" fmla="*/ 0 w 3501776"/>
              <a:gd name="connsiteY4" fmla="*/ 0 h 27413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501776" h="2741342">
                <a:moveTo>
                  <a:pt x="0" y="0"/>
                </a:moveTo>
                <a:lnTo>
                  <a:pt x="3501776" y="0"/>
                </a:lnTo>
                <a:lnTo>
                  <a:pt x="3501776" y="2741342"/>
                </a:lnTo>
                <a:lnTo>
                  <a:pt x="0" y="2741342"/>
                </a:lnTo>
                <a:lnTo>
                  <a:pt x="0" y="0"/>
                </a:lnTo>
                <a:close/>
              </a:path>
            </a:pathLst>
          </a:custGeom>
          <a:gradFill flip="none" rotWithShape="1">
            <a:gsLst>
              <a:gs pos="0">
                <a:schemeClr val="accent1">
                  <a:lumMod val="67000"/>
                </a:schemeClr>
              </a:gs>
              <a:gs pos="48000">
                <a:schemeClr val="accent1">
                  <a:lumMod val="97000"/>
                  <a:lumOff val="3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16200000" scaled="1"/>
            <a:tileRect/>
          </a:gradFill>
          <a:scene3d>
            <a:camera prst="orthographicFront"/>
            <a:lightRig rig="threePt" dir="t"/>
          </a:scene3d>
          <a:sp3d>
            <a:bevelT/>
          </a:sp3d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156210" tIns="156210" rIns="156210" bIns="156210" numCol="1" spcCol="1270" anchor="ctr" anchorCtr="0">
            <a:noAutofit/>
          </a:bodyPr>
          <a:lstStyle/>
          <a:p>
            <a:pPr marL="0" lvl="0" indent="0" algn="ctr" defTabSz="18224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100" b="1" kern="1200" dirty="0">
                <a:ln>
                  <a:solidFill>
                    <a:srgbClr val="002060"/>
                  </a:solidFill>
                </a:ln>
              </a:rPr>
              <a:t>Available Resources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1954D221-5928-4AFA-A607-13B3E1B1DF36}"/>
              </a:ext>
            </a:extLst>
          </p:cNvPr>
          <p:cNvSpPr/>
          <p:nvPr/>
        </p:nvSpPr>
        <p:spPr>
          <a:xfrm>
            <a:off x="838200" y="5872369"/>
            <a:ext cx="10515600" cy="304593"/>
          </a:xfrm>
          <a:prstGeom prst="rect">
            <a:avLst/>
          </a:prstGeom>
        </p:spPr>
        <p:style>
          <a:lnRef idx="0">
            <a:schemeClr val="accent1">
              <a:hueOff val="0"/>
              <a:satOff val="0"/>
              <a:lumOff val="0"/>
              <a:alphaOff val="0"/>
            </a:schemeClr>
          </a:lnRef>
          <a:fillRef idx="1">
            <a:schemeClr val="accent1">
              <a:shade val="80000"/>
              <a:hueOff val="0"/>
              <a:satOff val="0"/>
              <a:lumOff val="0"/>
              <a:alphaOff val="0"/>
            </a:schemeClr>
          </a:fillRef>
          <a:effectRef idx="0">
            <a:schemeClr val="accent1">
              <a:shade val="80000"/>
              <a:hueOff val="0"/>
              <a:satOff val="0"/>
              <a:lumOff val="0"/>
              <a:alphaOff val="0"/>
            </a:schemeClr>
          </a:effectRef>
          <a:fontRef idx="minor">
            <a:schemeClr val="lt1">
              <a:hueOff val="0"/>
              <a:satOff val="0"/>
              <a:lumOff val="0"/>
              <a:alphaOff val="0"/>
            </a:schemeClr>
          </a:fontRef>
        </p:style>
      </p:sp>
    </p:spTree>
    <p:extLst>
      <p:ext uri="{BB962C8B-B14F-4D97-AF65-F5344CB8AC3E}">
        <p14:creationId xmlns:p14="http://schemas.microsoft.com/office/powerpoint/2010/main" val="3744849749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3000"/>
                            </p:stCondLst>
                            <p:childTnLst>
                              <p:par>
                                <p:cTn id="1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1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" grpId="0" animBg="1"/>
      <p:bldP spid="21" grpId="0" animBg="1"/>
      <p:bldP spid="22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84811F-AC36-4C79-BE13-424C729CAD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2165125"/>
            <a:ext cx="10515600" cy="1952480"/>
          </a:xfrm>
        </p:spPr>
        <p:txBody>
          <a:bodyPr>
            <a:normAutofit/>
          </a:bodyPr>
          <a:lstStyle/>
          <a:p>
            <a:pPr algn="ctr"/>
            <a:r>
              <a:rPr lang="en-US" dirty="0"/>
              <a:t>The Course at a Glance</a:t>
            </a:r>
            <a:br>
              <a:rPr lang="en-US" dirty="0"/>
            </a:br>
            <a:r>
              <a:rPr lang="en-US" dirty="0"/>
              <a:t>&amp;</a:t>
            </a:r>
            <a:br>
              <a:rPr lang="en-US" dirty="0"/>
            </a:br>
            <a:r>
              <a:rPr lang="en-US" dirty="0"/>
              <a:t>Unit Guides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036AF71-882B-4BE5-8299-EBBAFF0712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4967999"/>
            <a:ext cx="10515600" cy="1208963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9AB7AC38-648C-4AF0-B59A-441E5625EBC0}"/>
              </a:ext>
            </a:extLst>
          </p:cNvPr>
          <p:cNvSpPr/>
          <p:nvPr/>
        </p:nvSpPr>
        <p:spPr>
          <a:xfrm>
            <a:off x="0" y="947888"/>
            <a:ext cx="12192000" cy="208559"/>
          </a:xfrm>
          <a:prstGeom prst="roundRect">
            <a:avLst/>
          </a:prstGeom>
          <a:gradFill flip="none" rotWithShape="1">
            <a:gsLst>
              <a:gs pos="50000">
                <a:schemeClr val="bg1">
                  <a:lumMod val="50000"/>
                </a:schemeClr>
              </a:gs>
              <a:gs pos="80000">
                <a:schemeClr val="bg1"/>
              </a:gs>
              <a:gs pos="20000">
                <a:schemeClr val="bg1"/>
              </a:gs>
            </a:gsLst>
            <a:lin ang="0" scaled="0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DE6E8630-97A3-4AAF-A3BC-E7068388080D}"/>
              </a:ext>
            </a:extLst>
          </p:cNvPr>
          <p:cNvSpPr/>
          <p:nvPr/>
        </p:nvSpPr>
        <p:spPr>
          <a:xfrm>
            <a:off x="5201231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rgbClr val="FF9900"/>
              </a:solidFill>
            </a:endParaRPr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0CE59E4E-05D1-4518-BC52-DF47215DF7A2}"/>
              </a:ext>
            </a:extLst>
          </p:cNvPr>
          <p:cNvSpPr/>
          <p:nvPr/>
        </p:nvSpPr>
        <p:spPr>
          <a:xfrm>
            <a:off x="5867400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67000"/>
                </a:schemeClr>
              </a:gs>
              <a:gs pos="48000">
                <a:schemeClr val="accent5">
                  <a:lumMod val="97000"/>
                  <a:lumOff val="3000"/>
                </a:schemeClr>
              </a:gs>
              <a:gs pos="100000">
                <a:schemeClr val="accent5">
                  <a:lumMod val="60000"/>
                  <a:lumOff val="40000"/>
                </a:schemeClr>
              </a:gs>
            </a:gsLst>
            <a:lin ang="162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D6D26278-DD0D-4F5E-AFDC-92E3BF26DA44}"/>
              </a:ext>
            </a:extLst>
          </p:cNvPr>
          <p:cNvSpPr/>
          <p:nvPr/>
        </p:nvSpPr>
        <p:spPr>
          <a:xfrm rot="10800000">
            <a:off x="6533569" y="652050"/>
            <a:ext cx="457200" cy="740664"/>
          </a:xfrm>
          <a:prstGeom prst="roundRect">
            <a:avLst/>
          </a:prstGeom>
          <a:gradFill flip="none" rotWithShape="1">
            <a:gsLst>
              <a:gs pos="0">
                <a:schemeClr val="accent5">
                  <a:lumMod val="5000"/>
                  <a:lumOff val="95000"/>
                </a:schemeClr>
              </a:gs>
              <a:gs pos="74000">
                <a:schemeClr val="accent5">
                  <a:lumMod val="45000"/>
                  <a:lumOff val="55000"/>
                </a:schemeClr>
              </a:gs>
              <a:gs pos="83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4747874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15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125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774</TotalTime>
  <Words>167</Words>
  <Application>Microsoft Office PowerPoint</Application>
  <PresentationFormat>Widescreen</PresentationFormat>
  <Paragraphs>58</Paragraphs>
  <Slides>8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3" baseType="lpstr">
      <vt:lpstr>Arial</vt:lpstr>
      <vt:lpstr>Calibri</vt:lpstr>
      <vt:lpstr>Calibri Light</vt:lpstr>
      <vt:lpstr>Cambria</vt:lpstr>
      <vt:lpstr>Office Theme</vt:lpstr>
      <vt:lpstr>The Course at a Glance &amp; Unit Guides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The Course at a Glance &amp; Unit Guides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Skip Nicholson</dc:creator>
  <cp:lastModifiedBy>Skip Nicholson</cp:lastModifiedBy>
  <cp:revision>57</cp:revision>
  <dcterms:created xsi:type="dcterms:W3CDTF">2019-04-18T07:18:03Z</dcterms:created>
  <dcterms:modified xsi:type="dcterms:W3CDTF">2021-06-20T03:24:11Z</dcterms:modified>
</cp:coreProperties>
</file>

<file path=docProps/thumbnail.jpeg>
</file>